
<file path=[Content_Types].xml><?xml version="1.0" encoding="utf-8"?>
<Types xmlns="http://schemas.openxmlformats.org/package/2006/content-types">
  <Default Extension="png" ContentType="image/png"/>
  <Default Extension="tiff" ContentType="image/tiff"/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slideLayouts/slideLayout2245.xml" ContentType="application/vnd.openxmlformats-officedocument.presentationml.slideLayout+xml"/>
  <Override PartName="/ppt/slideLayouts/slideLayout2246.xml" ContentType="application/vnd.openxmlformats-officedocument.presentationml.slideLayout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slideLayouts/slideLayout2256.xml" ContentType="application/vnd.openxmlformats-officedocument.presentationml.slideLayout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slideLayouts/slideLayout2259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slideLayouts/slideLayout2267.xml" ContentType="application/vnd.openxmlformats-officedocument.presentationml.slideLayout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slideLayouts/slideLayout2274.xml" ContentType="application/vnd.openxmlformats-officedocument.presentationml.slideLayout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slideLayouts/slideLayout2278.xml" ContentType="application/vnd.openxmlformats-officedocument.presentationml.slideLayout+xml"/>
  <Override PartName="/ppt/slideLayouts/slideLayout2279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slideLayouts/slideLayout2289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290.xml" ContentType="application/vnd.openxmlformats-officedocument.presentationml.slideLayout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00.xml" ContentType="application/vnd.openxmlformats-officedocument.presentationml.slideLayout+xml"/>
  <Override PartName="/ppt/slideLayouts/slideLayout2301.xml" ContentType="application/vnd.openxmlformats-officedocument.presentationml.slideLayout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slideLayouts/slideLayout2311.xml" ContentType="application/vnd.openxmlformats-officedocument.presentationml.slideLayout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slideLayouts/slideLayout2318.xml" ContentType="application/vnd.openxmlformats-officedocument.presentationml.slideLayout+xml"/>
  <Override PartName="/ppt/slideLayouts/slideLayout2319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slideLayouts/slideLayout2322.xml" ContentType="application/vnd.openxmlformats-officedocument.presentationml.slideLayout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slideLayouts/slideLayout2331.xml" ContentType="application/vnd.openxmlformats-officedocument.presentationml.slideLayout+xml"/>
  <Override PartName="/ppt/slideLayouts/slideLayout2332.xml" ContentType="application/vnd.openxmlformats-officedocument.presentationml.slideLayout+xml"/>
  <Override PartName="/ppt/slideLayouts/slideLayout2333.xml" ContentType="application/vnd.openxmlformats-officedocument.presentationml.slideLayout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slideLayouts/slideLayout2343.xml" ContentType="application/vnd.openxmlformats-officedocument.presentationml.slideLayout+xml"/>
  <Override PartName="/ppt/slideLayouts/slideLayout2344.xml" ContentType="application/vnd.openxmlformats-officedocument.presentationml.slideLayout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slideLayouts/slideLayout2355.xml" ContentType="application/vnd.openxmlformats-officedocument.presentationml.slideLayout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slideLayouts/slideLayout2359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slideLayouts/slideLayout2366.xml" ContentType="application/vnd.openxmlformats-officedocument.presentationml.slideLayout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slideLayouts/slideLayout2369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slideLayouts/slideLayout2377.xml" ContentType="application/vnd.openxmlformats-officedocument.presentationml.slideLayout+xml"/>
  <Override PartName="/ppt/slideLayouts/slideLayout2378.xml" ContentType="application/vnd.openxmlformats-officedocument.presentationml.slideLayout+xml"/>
  <Override PartName="/ppt/slideLayouts/slideLayout2379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slideLayouts/slideLayout2388.xml" ContentType="application/vnd.openxmlformats-officedocument.presentationml.slideLayout+xml"/>
  <Override PartName="/ppt/slideLayouts/slideLayout2389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slideLayouts/slideLayout2399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10.xml" ContentType="application/vnd.openxmlformats-officedocument.presentationml.slideLayout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slideLayouts/slideLayout2421.xml" ContentType="application/vnd.openxmlformats-officedocument.presentationml.slideLayout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slideLayouts/slideLayout2432.xml" ContentType="application/vnd.openxmlformats-officedocument.presentationml.slideLayout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slideLayouts/slideLayout2439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slideLayouts/slideLayout2443.xml" ContentType="application/vnd.openxmlformats-officedocument.presentationml.slideLayout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slideLayouts/slideLayout2449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slideLayouts/slideLayout2454.xml" ContentType="application/vnd.openxmlformats-officedocument.presentationml.slideLayout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slideLayouts/slideLayout2465.xml" ContentType="application/vnd.openxmlformats-officedocument.presentationml.slideLayout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slideLayouts/slideLayout2475.xml" ContentType="application/vnd.openxmlformats-officedocument.presentationml.slideLayout+xml"/>
  <Override PartName="/ppt/slideLayouts/slideLayout2476.xml" ContentType="application/vnd.openxmlformats-officedocument.presentationml.slideLayout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slideLayouts/slideLayout2487.xml" ContentType="application/vnd.openxmlformats-officedocument.presentationml.slideLayout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slideLayouts/slideLayout2498.xml" ContentType="application/vnd.openxmlformats-officedocument.presentationml.slideLayout+xml"/>
  <Override PartName="/ppt/slideLayouts/slideLayout2499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slideLayouts/slideLayout2509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10.xml" ContentType="application/vnd.openxmlformats-officedocument.presentationml.slideLayout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20.xml" ContentType="application/vnd.openxmlformats-officedocument.presentationml.slideLayout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slideLayouts/slideLayout2531.xml" ContentType="application/vnd.openxmlformats-officedocument.presentationml.slideLayout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slideLayouts/slideLayout2542.xml" ContentType="application/vnd.openxmlformats-officedocument.presentationml.slideLayout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slideLayouts/slideLayout2553.xml" ContentType="application/vnd.openxmlformats-officedocument.presentationml.slideLayout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slideLayouts/slideLayout2559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slideLayouts/slideLayout2564.xml" ContentType="application/vnd.openxmlformats-officedocument.presentationml.slideLayout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slideLayouts/slideLayout2575.xml" ContentType="application/vnd.openxmlformats-officedocument.presentationml.slideLayout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slideLayouts/slideLayout2586.xml" ContentType="application/vnd.openxmlformats-officedocument.presentationml.slideLayout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slideLayouts/slideLayout2595.xml" ContentType="application/vnd.openxmlformats-officedocument.presentationml.slideLayout+xml"/>
  <Override PartName="/ppt/slideLayouts/slideLayout2596.xml" ContentType="application/vnd.openxmlformats-officedocument.presentationml.slideLayout+xml"/>
  <Override PartName="/ppt/slideLayouts/slideLayout2597.xml" ContentType="application/vnd.openxmlformats-officedocument.presentationml.slideLayout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slideLayouts/slideLayout2607.xml" ContentType="application/vnd.openxmlformats-officedocument.presentationml.slideLayout+xml"/>
  <Override PartName="/ppt/slideLayouts/slideLayout2608.xml" ContentType="application/vnd.openxmlformats-officedocument.presentationml.slideLayout+xml"/>
  <Override PartName="/ppt/slideLayouts/slideLayout2609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slideLayouts/slideLayout2619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30.xml" ContentType="application/vnd.openxmlformats-officedocument.presentationml.slideLayout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40.xml" ContentType="application/vnd.openxmlformats-officedocument.presentationml.slideLayout+xml"/>
  <Override PartName="/ppt/slideLayouts/slideLayout2641.xml" ContentType="application/vnd.openxmlformats-officedocument.presentationml.slideLayout+xml"/>
  <Override PartName="/ppt/slideLayouts/slideLayout2642.xml" ContentType="application/vnd.openxmlformats-officedocument.presentationml.slideLayout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slideLayouts/slideLayout2652.xml" ContentType="application/vnd.openxmlformats-officedocument.presentationml.slideLayout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slideLayouts/slideLayout2663.xml" ContentType="application/vnd.openxmlformats-officedocument.presentationml.slideLayout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slideLayouts/slideLayout2673.xml" ContentType="application/vnd.openxmlformats-officedocument.presentationml.slideLayout+xml"/>
  <Override PartName="/ppt/slideLayouts/slideLayout2674.xml" ContentType="application/vnd.openxmlformats-officedocument.presentationml.slideLayout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slideLayouts/slideLayout2679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slideLayouts/slideLayout2685.xml" ContentType="application/vnd.openxmlformats-officedocument.presentationml.slideLayout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slideLayouts/slideLayout2696.xml" ContentType="application/vnd.openxmlformats-officedocument.presentationml.slideLayout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slideLayouts/slideLayout2707.xml" ContentType="application/vnd.openxmlformats-officedocument.presentationml.slideLayout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slideLayouts/slideLayout2718.xml" ContentType="application/vnd.openxmlformats-officedocument.presentationml.slideLayout+xml"/>
  <Override PartName="/ppt/slideLayouts/slideLayout2719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slideLayouts/slideLayout2729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slideLayouts/slideLayout2738.xml" ContentType="application/vnd.openxmlformats-officedocument.presentationml.slideLayout+xml"/>
  <Override PartName="/ppt/slideLayouts/slideLayout2739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40.xml" ContentType="application/vnd.openxmlformats-officedocument.presentationml.slideLayout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slideLayouts/slideLayout2751.xml" ContentType="application/vnd.openxmlformats-officedocument.presentationml.slideLayout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slideLayouts/slideLayout2762.xml" ContentType="application/vnd.openxmlformats-officedocument.presentationml.slideLayout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slideLayouts/slideLayout2766.xml" ContentType="application/vnd.openxmlformats-officedocument.presentationml.slideLayout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slideLayouts/slideLayout2773.xml" ContentType="application/vnd.openxmlformats-officedocument.presentationml.slideLayout+xml"/>
  <Override PartName="/ppt/slideLayouts/slideLayout2774.xml" ContentType="application/vnd.openxmlformats-officedocument.presentationml.slideLayout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slideLayouts/slideLayout2783.xml" ContentType="application/vnd.openxmlformats-officedocument.presentationml.slideLayout+xml"/>
  <Override PartName="/ppt/slideLayouts/slideLayout2784.xml" ContentType="application/vnd.openxmlformats-officedocument.presentationml.slideLayout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slideLayouts/slideLayout2794.xml" ContentType="application/vnd.openxmlformats-officedocument.presentationml.slideLayout+xml"/>
  <Override PartName="/ppt/slideLayouts/slideLayout2795.xml" ContentType="application/vnd.openxmlformats-officedocument.presentationml.slideLayout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slideLayouts/slideLayout2799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slideLayouts/slideLayout2806.xml" ContentType="application/vnd.openxmlformats-officedocument.presentationml.slideLayout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slideLayouts/slideLayout2817.xml" ContentType="application/vnd.openxmlformats-officedocument.presentationml.slideLayout+xml"/>
  <Override PartName="/ppt/slideLayouts/slideLayout2818.xml" ContentType="application/vnd.openxmlformats-officedocument.presentationml.slideLayout+xml"/>
  <Override PartName="/ppt/slideLayouts/slideLayout2819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slideLayouts/slideLayout2828.xml" ContentType="application/vnd.openxmlformats-officedocument.presentationml.slideLayout+xml"/>
  <Override PartName="/ppt/slideLayouts/slideLayout2829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slideLayouts/slideLayout2835.xml" ContentType="application/vnd.openxmlformats-officedocument.presentationml.slideLayout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slideLayouts/slideLayout2839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slideLayouts/slideLayout2846.xml" ContentType="application/vnd.openxmlformats-officedocument.presentationml.slideLayout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50.xml" ContentType="application/vnd.openxmlformats-officedocument.presentationml.slideLayout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slideLayouts/slideLayout2859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slideLayouts/slideLayout2861.xml" ContentType="application/vnd.openxmlformats-officedocument.presentationml.slideLayout+xml"/>
  <Override PartName="/ppt/slideLayouts/slideLayout2862.xml" ContentType="application/vnd.openxmlformats-officedocument.presentationml.slideLayout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slideLayouts/slideLayout2871.xml" ContentType="application/vnd.openxmlformats-officedocument.presentationml.slideLayout+xml"/>
  <Override PartName="/ppt/slideLayouts/slideLayout2872.xml" ContentType="application/vnd.openxmlformats-officedocument.presentationml.slideLayout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slideLayouts/slideLayout2882.xml" ContentType="application/vnd.openxmlformats-officedocument.presentationml.slideLayout+xml"/>
  <Override PartName="/ppt/slideLayouts/slideLayout2883.xml" ContentType="application/vnd.openxmlformats-officedocument.presentationml.slideLayout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slideLayouts/slideLayout2893.xml" ContentType="application/vnd.openxmlformats-officedocument.presentationml.slideLayout+xml"/>
  <Override PartName="/ppt/slideLayouts/slideLayout2894.xml" ContentType="application/vnd.openxmlformats-officedocument.presentationml.slideLayout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slideLayouts/slideLayout2905.xml" ContentType="application/vnd.openxmlformats-officedocument.presentationml.slideLayout+xml"/>
  <Override PartName="/ppt/slideLayouts/slideLayout2906.xml" ContentType="application/vnd.openxmlformats-officedocument.presentationml.slideLayout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slideLayouts/slideLayout2916.xml" ContentType="application/vnd.openxmlformats-officedocument.presentationml.slideLayout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slideLayouts/slideLayout2919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slideLayouts/slideLayout2927.xml" ContentType="application/vnd.openxmlformats-officedocument.presentationml.slideLayout+xml"/>
  <Override PartName="/ppt/slideLayouts/slideLayout2928.xml" ContentType="application/vnd.openxmlformats-officedocument.presentationml.slideLayout+xml"/>
  <Override PartName="/ppt/slideLayouts/slideLayout2929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Masters/slideMaster227.xml" ContentType="application/vnd.openxmlformats-officedocument.presentationml.slideMaster+xml"/>
  <Override PartName="/ppt/slideMasters/slideMaster228.xml" ContentType="application/vnd.openxmlformats-officedocument.presentationml.slideMaster+xml"/>
  <Override PartName="/ppt/slideMasters/slideMaster229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30.xml" ContentType="application/vnd.openxmlformats-officedocument.presentationml.slideMaster+xml"/>
  <Override PartName="/ppt/slideMasters/slideMaster231.xml" ContentType="application/vnd.openxmlformats-officedocument.presentationml.slideMaster+xml"/>
  <Override PartName="/ppt/slideMasters/slideMaster232.xml" ContentType="application/vnd.openxmlformats-officedocument.presentationml.slideMaster+xml"/>
  <Override PartName="/ppt/slideMasters/slideMaster233.xml" ContentType="application/vnd.openxmlformats-officedocument.presentationml.slideMaster+xml"/>
  <Override PartName="/ppt/slideMasters/slideMaster234.xml" ContentType="application/vnd.openxmlformats-officedocument.presentationml.slideMaster+xml"/>
  <Override PartName="/ppt/slideMasters/slideMaster235.xml" ContentType="application/vnd.openxmlformats-officedocument.presentationml.slideMaster+xml"/>
  <Override PartName="/ppt/slideMasters/slideMaster236.xml" ContentType="application/vnd.openxmlformats-officedocument.presentationml.slideMaster+xml"/>
  <Override PartName="/ppt/slideMasters/slideMaster237.xml" ContentType="application/vnd.openxmlformats-officedocument.presentationml.slideMaster+xml"/>
  <Override PartName="/ppt/slideMasters/slideMaster238.xml" ContentType="application/vnd.openxmlformats-officedocument.presentationml.slideMaster+xml"/>
  <Override PartName="/ppt/slideMasters/slideMaster239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40.xml" ContentType="application/vnd.openxmlformats-officedocument.presentationml.slideMaster+xml"/>
  <Override PartName="/ppt/slideMasters/slideMaster241.xml" ContentType="application/vnd.openxmlformats-officedocument.presentationml.slideMaster+xml"/>
  <Override PartName="/ppt/slideMasters/slideMaster242.xml" ContentType="application/vnd.openxmlformats-officedocument.presentationml.slideMaster+xml"/>
  <Override PartName="/ppt/slideMasters/slideMaster243.xml" ContentType="application/vnd.openxmlformats-officedocument.presentationml.slideMaster+xml"/>
  <Override PartName="/ppt/slideMasters/slideMaster244.xml" ContentType="application/vnd.openxmlformats-officedocument.presentationml.slideMaster+xml"/>
  <Override PartName="/ppt/slideMasters/slideMaster245.xml" ContentType="application/vnd.openxmlformats-officedocument.presentationml.slideMaster+xml"/>
  <Override PartName="/ppt/slideMasters/slideMaster246.xml" ContentType="application/vnd.openxmlformats-officedocument.presentationml.slideMaster+xml"/>
  <Override PartName="/ppt/slideMasters/slideMaster247.xml" ContentType="application/vnd.openxmlformats-officedocument.presentationml.slideMaster+xml"/>
  <Override PartName="/ppt/slideMasters/slideMaster248.xml" ContentType="application/vnd.openxmlformats-officedocument.presentationml.slideMaster+xml"/>
  <Override PartName="/ppt/slideMasters/slideMaster249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50.xml" ContentType="application/vnd.openxmlformats-officedocument.presentationml.slideMaster+xml"/>
  <Override PartName="/ppt/slideMasters/slideMaster251.xml" ContentType="application/vnd.openxmlformats-officedocument.presentationml.slideMaster+xml"/>
  <Override PartName="/ppt/slideMasters/slideMaster252.xml" ContentType="application/vnd.openxmlformats-officedocument.presentationml.slideMaster+xml"/>
  <Override PartName="/ppt/slideMasters/slideMaster253.xml" ContentType="application/vnd.openxmlformats-officedocument.presentationml.slideMaster+xml"/>
  <Override PartName="/ppt/slideMasters/slideMaster254.xml" ContentType="application/vnd.openxmlformats-officedocument.presentationml.slideMaster+xml"/>
  <Override PartName="/ppt/slideMasters/slideMaster255.xml" ContentType="application/vnd.openxmlformats-officedocument.presentationml.slideMaster+xml"/>
  <Override PartName="/ppt/slideMasters/slideMaster256.xml" ContentType="application/vnd.openxmlformats-officedocument.presentationml.slideMaster+xml"/>
  <Override PartName="/ppt/slideMasters/slideMaster257.xml" ContentType="application/vnd.openxmlformats-officedocument.presentationml.slideMaster+xml"/>
  <Override PartName="/ppt/slideMasters/slideMaster258.xml" ContentType="application/vnd.openxmlformats-officedocument.presentationml.slideMaster+xml"/>
  <Override PartName="/ppt/slideMasters/slideMaster259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60.xml" ContentType="application/vnd.openxmlformats-officedocument.presentationml.slideMaster+xml"/>
  <Override PartName="/ppt/slideMasters/slideMaster261.xml" ContentType="application/vnd.openxmlformats-officedocument.presentationml.slideMaster+xml"/>
  <Override PartName="/ppt/slideMasters/slideMaster262.xml" ContentType="application/vnd.openxmlformats-officedocument.presentationml.slideMaster+xml"/>
  <Override PartName="/ppt/slideMasters/slideMaster263.xml" ContentType="application/vnd.openxmlformats-officedocument.presentationml.slideMaster+xml"/>
  <Override PartName="/ppt/slideMasters/slideMaster264.xml" ContentType="application/vnd.openxmlformats-officedocument.presentationml.slideMaster+xml"/>
  <Override PartName="/ppt/slideMasters/slideMaster265.xml" ContentType="application/vnd.openxmlformats-officedocument.presentationml.slideMaster+xml"/>
  <Override PartName="/ppt/slideMasters/slideMaster266.xml" ContentType="application/vnd.openxmlformats-officedocument.presentationml.slideMaster+xml"/>
  <Override PartName="/ppt/slideMasters/slideMaster267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10.xml" ContentType="application/vnd.openxmlformats-officedocument.theme+xml"/>
  <Override PartName="/ppt/theme/theme100.xml" ContentType="application/vnd.openxmlformats-officedocument.theme+xml"/>
  <Override PartName="/ppt/theme/theme101.xml" ContentType="application/vnd.openxmlformats-officedocument.theme+xml"/>
  <Override PartName="/ppt/theme/theme102.xml" ContentType="application/vnd.openxmlformats-officedocument.theme+xml"/>
  <Override PartName="/ppt/theme/theme103.xml" ContentType="application/vnd.openxmlformats-officedocument.theme+xml"/>
  <Override PartName="/ppt/theme/theme104.xml" ContentType="application/vnd.openxmlformats-officedocument.theme+xml"/>
  <Override PartName="/ppt/theme/theme105.xml" ContentType="application/vnd.openxmlformats-officedocument.theme+xml"/>
  <Override PartName="/ppt/theme/theme106.xml" ContentType="application/vnd.openxmlformats-officedocument.theme+xml"/>
  <Override PartName="/ppt/theme/theme107.xml" ContentType="application/vnd.openxmlformats-officedocument.theme+xml"/>
  <Override PartName="/ppt/theme/theme108.xml" ContentType="application/vnd.openxmlformats-officedocument.theme+xml"/>
  <Override PartName="/ppt/theme/theme109.xml" ContentType="application/vnd.openxmlformats-officedocument.theme+xml"/>
  <Override PartName="/ppt/theme/theme11.xml" ContentType="application/vnd.openxmlformats-officedocument.theme+xml"/>
  <Override PartName="/ppt/theme/theme110.xml" ContentType="application/vnd.openxmlformats-officedocument.theme+xml"/>
  <Override PartName="/ppt/theme/theme111.xml" ContentType="application/vnd.openxmlformats-officedocument.theme+xml"/>
  <Override PartName="/ppt/theme/theme112.xml" ContentType="application/vnd.openxmlformats-officedocument.theme+xml"/>
  <Override PartName="/ppt/theme/theme113.xml" ContentType="application/vnd.openxmlformats-officedocument.theme+xml"/>
  <Override PartName="/ppt/theme/theme114.xml" ContentType="application/vnd.openxmlformats-officedocument.theme+xml"/>
  <Override PartName="/ppt/theme/theme115.xml" ContentType="application/vnd.openxmlformats-officedocument.theme+xml"/>
  <Override PartName="/ppt/theme/theme116.xml" ContentType="application/vnd.openxmlformats-officedocument.theme+xml"/>
  <Override PartName="/ppt/theme/theme117.xml" ContentType="application/vnd.openxmlformats-officedocument.theme+xml"/>
  <Override PartName="/ppt/theme/theme118.xml" ContentType="application/vnd.openxmlformats-officedocument.theme+xml"/>
  <Override PartName="/ppt/theme/theme119.xml" ContentType="application/vnd.openxmlformats-officedocument.theme+xml"/>
  <Override PartName="/ppt/theme/theme12.xml" ContentType="application/vnd.openxmlformats-officedocument.theme+xml"/>
  <Override PartName="/ppt/theme/theme120.xml" ContentType="application/vnd.openxmlformats-officedocument.theme+xml"/>
  <Override PartName="/ppt/theme/theme121.xml" ContentType="application/vnd.openxmlformats-officedocument.theme+xml"/>
  <Override PartName="/ppt/theme/theme122.xml" ContentType="application/vnd.openxmlformats-officedocument.theme+xml"/>
  <Override PartName="/ppt/theme/theme123.xml" ContentType="application/vnd.openxmlformats-officedocument.theme+xml"/>
  <Override PartName="/ppt/theme/theme124.xml" ContentType="application/vnd.openxmlformats-officedocument.theme+xml"/>
  <Override PartName="/ppt/theme/theme125.xml" ContentType="application/vnd.openxmlformats-officedocument.theme+xml"/>
  <Override PartName="/ppt/theme/theme126.xml" ContentType="application/vnd.openxmlformats-officedocument.theme+xml"/>
  <Override PartName="/ppt/theme/theme127.xml" ContentType="application/vnd.openxmlformats-officedocument.theme+xml"/>
  <Override PartName="/ppt/theme/theme128.xml" ContentType="application/vnd.openxmlformats-officedocument.theme+xml"/>
  <Override PartName="/ppt/theme/theme129.xml" ContentType="application/vnd.openxmlformats-officedocument.theme+xml"/>
  <Override PartName="/ppt/theme/theme13.xml" ContentType="application/vnd.openxmlformats-officedocument.theme+xml"/>
  <Override PartName="/ppt/theme/theme130.xml" ContentType="application/vnd.openxmlformats-officedocument.theme+xml"/>
  <Override PartName="/ppt/theme/theme131.xml" ContentType="application/vnd.openxmlformats-officedocument.theme+xml"/>
  <Override PartName="/ppt/theme/theme132.xml" ContentType="application/vnd.openxmlformats-officedocument.theme+xml"/>
  <Override PartName="/ppt/theme/theme133.xml" ContentType="application/vnd.openxmlformats-officedocument.theme+xml"/>
  <Override PartName="/ppt/theme/theme134.xml" ContentType="application/vnd.openxmlformats-officedocument.theme+xml"/>
  <Override PartName="/ppt/theme/theme135.xml" ContentType="application/vnd.openxmlformats-officedocument.theme+xml"/>
  <Override PartName="/ppt/theme/theme136.xml" ContentType="application/vnd.openxmlformats-officedocument.theme+xml"/>
  <Override PartName="/ppt/theme/theme137.xml" ContentType="application/vnd.openxmlformats-officedocument.theme+xml"/>
  <Override PartName="/ppt/theme/theme138.xml" ContentType="application/vnd.openxmlformats-officedocument.theme+xml"/>
  <Override PartName="/ppt/theme/theme139.xml" ContentType="application/vnd.openxmlformats-officedocument.theme+xml"/>
  <Override PartName="/ppt/theme/theme14.xml" ContentType="application/vnd.openxmlformats-officedocument.theme+xml"/>
  <Override PartName="/ppt/theme/theme140.xml" ContentType="application/vnd.openxmlformats-officedocument.theme+xml"/>
  <Override PartName="/ppt/theme/theme141.xml" ContentType="application/vnd.openxmlformats-officedocument.theme+xml"/>
  <Override PartName="/ppt/theme/theme142.xml" ContentType="application/vnd.openxmlformats-officedocument.theme+xml"/>
  <Override PartName="/ppt/theme/theme143.xml" ContentType="application/vnd.openxmlformats-officedocument.theme+xml"/>
  <Override PartName="/ppt/theme/theme144.xml" ContentType="application/vnd.openxmlformats-officedocument.theme+xml"/>
  <Override PartName="/ppt/theme/theme145.xml" ContentType="application/vnd.openxmlformats-officedocument.theme+xml"/>
  <Override PartName="/ppt/theme/theme146.xml" ContentType="application/vnd.openxmlformats-officedocument.theme+xml"/>
  <Override PartName="/ppt/theme/theme147.xml" ContentType="application/vnd.openxmlformats-officedocument.theme+xml"/>
  <Override PartName="/ppt/theme/theme148.xml" ContentType="application/vnd.openxmlformats-officedocument.theme+xml"/>
  <Override PartName="/ppt/theme/theme149.xml" ContentType="application/vnd.openxmlformats-officedocument.theme+xml"/>
  <Override PartName="/ppt/theme/theme15.xml" ContentType="application/vnd.openxmlformats-officedocument.theme+xml"/>
  <Override PartName="/ppt/theme/theme150.xml" ContentType="application/vnd.openxmlformats-officedocument.theme+xml"/>
  <Override PartName="/ppt/theme/theme151.xml" ContentType="application/vnd.openxmlformats-officedocument.theme+xml"/>
  <Override PartName="/ppt/theme/theme152.xml" ContentType="application/vnd.openxmlformats-officedocument.theme+xml"/>
  <Override PartName="/ppt/theme/theme153.xml" ContentType="application/vnd.openxmlformats-officedocument.theme+xml"/>
  <Override PartName="/ppt/theme/theme154.xml" ContentType="application/vnd.openxmlformats-officedocument.theme+xml"/>
  <Override PartName="/ppt/theme/theme155.xml" ContentType="application/vnd.openxmlformats-officedocument.theme+xml"/>
  <Override PartName="/ppt/theme/theme156.xml" ContentType="application/vnd.openxmlformats-officedocument.theme+xml"/>
  <Override PartName="/ppt/theme/theme157.xml" ContentType="application/vnd.openxmlformats-officedocument.theme+xml"/>
  <Override PartName="/ppt/theme/theme158.xml" ContentType="application/vnd.openxmlformats-officedocument.theme+xml"/>
  <Override PartName="/ppt/theme/theme159.xml" ContentType="application/vnd.openxmlformats-officedocument.theme+xml"/>
  <Override PartName="/ppt/theme/theme16.xml" ContentType="application/vnd.openxmlformats-officedocument.theme+xml"/>
  <Override PartName="/ppt/theme/theme160.xml" ContentType="application/vnd.openxmlformats-officedocument.theme+xml"/>
  <Override PartName="/ppt/theme/theme161.xml" ContentType="application/vnd.openxmlformats-officedocument.theme+xml"/>
  <Override PartName="/ppt/theme/theme162.xml" ContentType="application/vnd.openxmlformats-officedocument.theme+xml"/>
  <Override PartName="/ppt/theme/theme163.xml" ContentType="application/vnd.openxmlformats-officedocument.theme+xml"/>
  <Override PartName="/ppt/theme/theme164.xml" ContentType="application/vnd.openxmlformats-officedocument.theme+xml"/>
  <Override PartName="/ppt/theme/theme165.xml" ContentType="application/vnd.openxmlformats-officedocument.theme+xml"/>
  <Override PartName="/ppt/theme/theme166.xml" ContentType="application/vnd.openxmlformats-officedocument.theme+xml"/>
  <Override PartName="/ppt/theme/theme167.xml" ContentType="application/vnd.openxmlformats-officedocument.theme+xml"/>
  <Override PartName="/ppt/theme/theme168.xml" ContentType="application/vnd.openxmlformats-officedocument.theme+xml"/>
  <Override PartName="/ppt/theme/theme169.xml" ContentType="application/vnd.openxmlformats-officedocument.theme+xml"/>
  <Override PartName="/ppt/theme/theme17.xml" ContentType="application/vnd.openxmlformats-officedocument.theme+xml"/>
  <Override PartName="/ppt/theme/theme170.xml" ContentType="application/vnd.openxmlformats-officedocument.theme+xml"/>
  <Override PartName="/ppt/theme/theme171.xml" ContentType="application/vnd.openxmlformats-officedocument.theme+xml"/>
  <Override PartName="/ppt/theme/theme172.xml" ContentType="application/vnd.openxmlformats-officedocument.theme+xml"/>
  <Override PartName="/ppt/theme/theme173.xml" ContentType="application/vnd.openxmlformats-officedocument.theme+xml"/>
  <Override PartName="/ppt/theme/theme174.xml" ContentType="application/vnd.openxmlformats-officedocument.theme+xml"/>
  <Override PartName="/ppt/theme/theme175.xml" ContentType="application/vnd.openxmlformats-officedocument.theme+xml"/>
  <Override PartName="/ppt/theme/theme176.xml" ContentType="application/vnd.openxmlformats-officedocument.theme+xml"/>
  <Override PartName="/ppt/theme/theme177.xml" ContentType="application/vnd.openxmlformats-officedocument.theme+xml"/>
  <Override PartName="/ppt/theme/theme178.xml" ContentType="application/vnd.openxmlformats-officedocument.theme+xml"/>
  <Override PartName="/ppt/theme/theme179.xml" ContentType="application/vnd.openxmlformats-officedocument.theme+xml"/>
  <Override PartName="/ppt/theme/theme18.xml" ContentType="application/vnd.openxmlformats-officedocument.theme+xml"/>
  <Override PartName="/ppt/theme/theme180.xml" ContentType="application/vnd.openxmlformats-officedocument.theme+xml"/>
  <Override PartName="/ppt/theme/theme181.xml" ContentType="application/vnd.openxmlformats-officedocument.theme+xml"/>
  <Override PartName="/ppt/theme/theme182.xml" ContentType="application/vnd.openxmlformats-officedocument.theme+xml"/>
  <Override PartName="/ppt/theme/theme183.xml" ContentType="application/vnd.openxmlformats-officedocument.theme+xml"/>
  <Override PartName="/ppt/theme/theme184.xml" ContentType="application/vnd.openxmlformats-officedocument.theme+xml"/>
  <Override PartName="/ppt/theme/theme185.xml" ContentType="application/vnd.openxmlformats-officedocument.theme+xml"/>
  <Override PartName="/ppt/theme/theme186.xml" ContentType="application/vnd.openxmlformats-officedocument.theme+xml"/>
  <Override PartName="/ppt/theme/theme187.xml" ContentType="application/vnd.openxmlformats-officedocument.theme+xml"/>
  <Override PartName="/ppt/theme/theme188.xml" ContentType="application/vnd.openxmlformats-officedocument.theme+xml"/>
  <Override PartName="/ppt/theme/theme189.xml" ContentType="application/vnd.openxmlformats-officedocument.theme+xml"/>
  <Override PartName="/ppt/theme/theme19.xml" ContentType="application/vnd.openxmlformats-officedocument.theme+xml"/>
  <Override PartName="/ppt/theme/theme190.xml" ContentType="application/vnd.openxmlformats-officedocument.theme+xml"/>
  <Override PartName="/ppt/theme/theme191.xml" ContentType="application/vnd.openxmlformats-officedocument.theme+xml"/>
  <Override PartName="/ppt/theme/theme192.xml" ContentType="application/vnd.openxmlformats-officedocument.theme+xml"/>
  <Override PartName="/ppt/theme/theme193.xml" ContentType="application/vnd.openxmlformats-officedocument.theme+xml"/>
  <Override PartName="/ppt/theme/theme194.xml" ContentType="application/vnd.openxmlformats-officedocument.theme+xml"/>
  <Override PartName="/ppt/theme/theme195.xml" ContentType="application/vnd.openxmlformats-officedocument.theme+xml"/>
  <Override PartName="/ppt/theme/theme196.xml" ContentType="application/vnd.openxmlformats-officedocument.theme+xml"/>
  <Override PartName="/ppt/theme/theme197.xml" ContentType="application/vnd.openxmlformats-officedocument.theme+xml"/>
  <Override PartName="/ppt/theme/theme198.xml" ContentType="application/vnd.openxmlformats-officedocument.theme+xml"/>
  <Override PartName="/ppt/theme/theme199.xml" ContentType="application/vnd.openxmlformats-officedocument.theme+xml"/>
  <Override PartName="/ppt/theme/theme2.xml" ContentType="application/vnd.openxmlformats-officedocument.theme+xml"/>
  <Override PartName="/ppt/theme/theme20.xml" ContentType="application/vnd.openxmlformats-officedocument.theme+xml"/>
  <Override PartName="/ppt/theme/theme200.xml" ContentType="application/vnd.openxmlformats-officedocument.theme+xml"/>
  <Override PartName="/ppt/theme/theme201.xml" ContentType="application/vnd.openxmlformats-officedocument.theme+xml"/>
  <Override PartName="/ppt/theme/theme202.xml" ContentType="application/vnd.openxmlformats-officedocument.theme+xml"/>
  <Override PartName="/ppt/theme/theme203.xml" ContentType="application/vnd.openxmlformats-officedocument.theme+xml"/>
  <Override PartName="/ppt/theme/theme204.xml" ContentType="application/vnd.openxmlformats-officedocument.theme+xml"/>
  <Override PartName="/ppt/theme/theme205.xml" ContentType="application/vnd.openxmlformats-officedocument.theme+xml"/>
  <Override PartName="/ppt/theme/theme206.xml" ContentType="application/vnd.openxmlformats-officedocument.theme+xml"/>
  <Override PartName="/ppt/theme/theme207.xml" ContentType="application/vnd.openxmlformats-officedocument.theme+xml"/>
  <Override PartName="/ppt/theme/theme208.xml" ContentType="application/vnd.openxmlformats-officedocument.theme+xml"/>
  <Override PartName="/ppt/theme/theme209.xml" ContentType="application/vnd.openxmlformats-officedocument.theme+xml"/>
  <Override PartName="/ppt/theme/theme21.xml" ContentType="application/vnd.openxmlformats-officedocument.theme+xml"/>
  <Override PartName="/ppt/theme/theme210.xml" ContentType="application/vnd.openxmlformats-officedocument.theme+xml"/>
  <Override PartName="/ppt/theme/theme211.xml" ContentType="application/vnd.openxmlformats-officedocument.theme+xml"/>
  <Override PartName="/ppt/theme/theme212.xml" ContentType="application/vnd.openxmlformats-officedocument.theme+xml"/>
  <Override PartName="/ppt/theme/theme213.xml" ContentType="application/vnd.openxmlformats-officedocument.theme+xml"/>
  <Override PartName="/ppt/theme/theme214.xml" ContentType="application/vnd.openxmlformats-officedocument.theme+xml"/>
  <Override PartName="/ppt/theme/theme215.xml" ContentType="application/vnd.openxmlformats-officedocument.theme+xml"/>
  <Override PartName="/ppt/theme/theme216.xml" ContentType="application/vnd.openxmlformats-officedocument.theme+xml"/>
  <Override PartName="/ppt/theme/theme217.xml" ContentType="application/vnd.openxmlformats-officedocument.theme+xml"/>
  <Override PartName="/ppt/theme/theme218.xml" ContentType="application/vnd.openxmlformats-officedocument.theme+xml"/>
  <Override PartName="/ppt/theme/theme219.xml" ContentType="application/vnd.openxmlformats-officedocument.theme+xml"/>
  <Override PartName="/ppt/theme/theme22.xml" ContentType="application/vnd.openxmlformats-officedocument.theme+xml"/>
  <Override PartName="/ppt/theme/theme220.xml" ContentType="application/vnd.openxmlformats-officedocument.theme+xml"/>
  <Override PartName="/ppt/theme/theme221.xml" ContentType="application/vnd.openxmlformats-officedocument.theme+xml"/>
  <Override PartName="/ppt/theme/theme222.xml" ContentType="application/vnd.openxmlformats-officedocument.theme+xml"/>
  <Override PartName="/ppt/theme/theme223.xml" ContentType="application/vnd.openxmlformats-officedocument.theme+xml"/>
  <Override PartName="/ppt/theme/theme224.xml" ContentType="application/vnd.openxmlformats-officedocument.theme+xml"/>
  <Override PartName="/ppt/theme/theme225.xml" ContentType="application/vnd.openxmlformats-officedocument.theme+xml"/>
  <Override PartName="/ppt/theme/theme226.xml" ContentType="application/vnd.openxmlformats-officedocument.theme+xml"/>
  <Override PartName="/ppt/theme/theme227.xml" ContentType="application/vnd.openxmlformats-officedocument.theme+xml"/>
  <Override PartName="/ppt/theme/theme228.xml" ContentType="application/vnd.openxmlformats-officedocument.theme+xml"/>
  <Override PartName="/ppt/theme/theme229.xml" ContentType="application/vnd.openxmlformats-officedocument.theme+xml"/>
  <Override PartName="/ppt/theme/theme23.xml" ContentType="application/vnd.openxmlformats-officedocument.theme+xml"/>
  <Override PartName="/ppt/theme/theme230.xml" ContentType="application/vnd.openxmlformats-officedocument.theme+xml"/>
  <Override PartName="/ppt/theme/theme231.xml" ContentType="application/vnd.openxmlformats-officedocument.theme+xml"/>
  <Override PartName="/ppt/theme/theme232.xml" ContentType="application/vnd.openxmlformats-officedocument.theme+xml"/>
  <Override PartName="/ppt/theme/theme233.xml" ContentType="application/vnd.openxmlformats-officedocument.theme+xml"/>
  <Override PartName="/ppt/theme/theme234.xml" ContentType="application/vnd.openxmlformats-officedocument.theme+xml"/>
  <Override PartName="/ppt/theme/theme235.xml" ContentType="application/vnd.openxmlformats-officedocument.theme+xml"/>
  <Override PartName="/ppt/theme/theme236.xml" ContentType="application/vnd.openxmlformats-officedocument.theme+xml"/>
  <Override PartName="/ppt/theme/theme237.xml" ContentType="application/vnd.openxmlformats-officedocument.theme+xml"/>
  <Override PartName="/ppt/theme/theme238.xml" ContentType="application/vnd.openxmlformats-officedocument.theme+xml"/>
  <Override PartName="/ppt/theme/theme239.xml" ContentType="application/vnd.openxmlformats-officedocument.theme+xml"/>
  <Override PartName="/ppt/theme/theme24.xml" ContentType="application/vnd.openxmlformats-officedocument.theme+xml"/>
  <Override PartName="/ppt/theme/theme240.xml" ContentType="application/vnd.openxmlformats-officedocument.theme+xml"/>
  <Override PartName="/ppt/theme/theme241.xml" ContentType="application/vnd.openxmlformats-officedocument.theme+xml"/>
  <Override PartName="/ppt/theme/theme242.xml" ContentType="application/vnd.openxmlformats-officedocument.theme+xml"/>
  <Override PartName="/ppt/theme/theme243.xml" ContentType="application/vnd.openxmlformats-officedocument.theme+xml"/>
  <Override PartName="/ppt/theme/theme244.xml" ContentType="application/vnd.openxmlformats-officedocument.theme+xml"/>
  <Override PartName="/ppt/theme/theme245.xml" ContentType="application/vnd.openxmlformats-officedocument.theme+xml"/>
  <Override PartName="/ppt/theme/theme246.xml" ContentType="application/vnd.openxmlformats-officedocument.theme+xml"/>
  <Override PartName="/ppt/theme/theme247.xml" ContentType="application/vnd.openxmlformats-officedocument.theme+xml"/>
  <Override PartName="/ppt/theme/theme248.xml" ContentType="application/vnd.openxmlformats-officedocument.theme+xml"/>
  <Override PartName="/ppt/theme/theme249.xml" ContentType="application/vnd.openxmlformats-officedocument.theme+xml"/>
  <Override PartName="/ppt/theme/theme25.xml" ContentType="application/vnd.openxmlformats-officedocument.theme+xml"/>
  <Override PartName="/ppt/theme/theme250.xml" ContentType="application/vnd.openxmlformats-officedocument.theme+xml"/>
  <Override PartName="/ppt/theme/theme251.xml" ContentType="application/vnd.openxmlformats-officedocument.theme+xml"/>
  <Override PartName="/ppt/theme/theme252.xml" ContentType="application/vnd.openxmlformats-officedocument.theme+xml"/>
  <Override PartName="/ppt/theme/theme253.xml" ContentType="application/vnd.openxmlformats-officedocument.theme+xml"/>
  <Override PartName="/ppt/theme/theme254.xml" ContentType="application/vnd.openxmlformats-officedocument.theme+xml"/>
  <Override PartName="/ppt/theme/theme255.xml" ContentType="application/vnd.openxmlformats-officedocument.theme+xml"/>
  <Override PartName="/ppt/theme/theme256.xml" ContentType="application/vnd.openxmlformats-officedocument.theme+xml"/>
  <Override PartName="/ppt/theme/theme257.xml" ContentType="application/vnd.openxmlformats-officedocument.theme+xml"/>
  <Override PartName="/ppt/theme/theme258.xml" ContentType="application/vnd.openxmlformats-officedocument.theme+xml"/>
  <Override PartName="/ppt/theme/theme259.xml" ContentType="application/vnd.openxmlformats-officedocument.theme+xml"/>
  <Override PartName="/ppt/theme/theme26.xml" ContentType="application/vnd.openxmlformats-officedocument.theme+xml"/>
  <Override PartName="/ppt/theme/theme260.xml" ContentType="application/vnd.openxmlformats-officedocument.theme+xml"/>
  <Override PartName="/ppt/theme/theme261.xml" ContentType="application/vnd.openxmlformats-officedocument.theme+xml"/>
  <Override PartName="/ppt/theme/theme262.xml" ContentType="application/vnd.openxmlformats-officedocument.theme+xml"/>
  <Override PartName="/ppt/theme/theme263.xml" ContentType="application/vnd.openxmlformats-officedocument.theme+xml"/>
  <Override PartName="/ppt/theme/theme264.xml" ContentType="application/vnd.openxmlformats-officedocument.theme+xml"/>
  <Override PartName="/ppt/theme/theme265.xml" ContentType="application/vnd.openxmlformats-officedocument.theme+xml"/>
  <Override PartName="/ppt/theme/theme266.xml" ContentType="application/vnd.openxmlformats-officedocument.theme+xml"/>
  <Override PartName="/ppt/theme/theme267.xml" ContentType="application/vnd.openxmlformats-officedocument.theme+xml"/>
  <Override PartName="/ppt/theme/theme268.xml" ContentType="application/vnd.openxmlformats-officedocument.theme+xml"/>
  <Override PartName="/ppt/theme/theme27.xml" ContentType="application/vnd.openxmlformats-officedocument.theme+xml"/>
  <Override PartName="/ppt/theme/theme28.xml" ContentType="application/vnd.openxmlformats-officedocument.theme+xml"/>
  <Override PartName="/ppt/theme/theme29.xml" ContentType="application/vnd.openxmlformats-officedocument.theme+xml"/>
  <Override PartName="/ppt/theme/theme3.xml" ContentType="application/vnd.openxmlformats-officedocument.theme+xml"/>
  <Override PartName="/ppt/theme/theme30.xml" ContentType="application/vnd.openxmlformats-officedocument.theme+xml"/>
  <Override PartName="/ppt/theme/theme31.xml" ContentType="application/vnd.openxmlformats-officedocument.theme+xml"/>
  <Override PartName="/ppt/theme/theme32.xml" ContentType="application/vnd.openxmlformats-officedocument.theme+xml"/>
  <Override PartName="/ppt/theme/theme33.xml" ContentType="application/vnd.openxmlformats-officedocument.theme+xml"/>
  <Override PartName="/ppt/theme/theme34.xml" ContentType="application/vnd.openxmlformats-officedocument.theme+xml"/>
  <Override PartName="/ppt/theme/theme35.xml" ContentType="application/vnd.openxmlformats-officedocument.theme+xml"/>
  <Override PartName="/ppt/theme/theme36.xml" ContentType="application/vnd.openxmlformats-officedocument.theme+xml"/>
  <Override PartName="/ppt/theme/theme37.xml" ContentType="application/vnd.openxmlformats-officedocument.theme+xml"/>
  <Override PartName="/ppt/theme/theme38.xml" ContentType="application/vnd.openxmlformats-officedocument.theme+xml"/>
  <Override PartName="/ppt/theme/theme39.xml" ContentType="application/vnd.openxmlformats-officedocument.theme+xml"/>
  <Override PartName="/ppt/theme/theme4.xml" ContentType="application/vnd.openxmlformats-officedocument.theme+xml"/>
  <Override PartName="/ppt/theme/theme40.xml" ContentType="application/vnd.openxmlformats-officedocument.theme+xml"/>
  <Override PartName="/ppt/theme/theme41.xml" ContentType="application/vnd.openxmlformats-officedocument.theme+xml"/>
  <Override PartName="/ppt/theme/theme42.xml" ContentType="application/vnd.openxmlformats-officedocument.theme+xml"/>
  <Override PartName="/ppt/theme/theme43.xml" ContentType="application/vnd.openxmlformats-officedocument.theme+xml"/>
  <Override PartName="/ppt/theme/theme44.xml" ContentType="application/vnd.openxmlformats-officedocument.theme+xml"/>
  <Override PartName="/ppt/theme/theme45.xml" ContentType="application/vnd.openxmlformats-officedocument.theme+xml"/>
  <Override PartName="/ppt/theme/theme46.xml" ContentType="application/vnd.openxmlformats-officedocument.theme+xml"/>
  <Override PartName="/ppt/theme/theme47.xml" ContentType="application/vnd.openxmlformats-officedocument.theme+xml"/>
  <Override PartName="/ppt/theme/theme48.xml" ContentType="application/vnd.openxmlformats-officedocument.theme+xml"/>
  <Override PartName="/ppt/theme/theme49.xml" ContentType="application/vnd.openxmlformats-officedocument.theme+xml"/>
  <Override PartName="/ppt/theme/theme5.xml" ContentType="application/vnd.openxmlformats-officedocument.theme+xml"/>
  <Override PartName="/ppt/theme/theme50.xml" ContentType="application/vnd.openxmlformats-officedocument.theme+xml"/>
  <Override PartName="/ppt/theme/theme51.xml" ContentType="application/vnd.openxmlformats-officedocument.theme+xml"/>
  <Override PartName="/ppt/theme/theme52.xml" ContentType="application/vnd.openxmlformats-officedocument.theme+xml"/>
  <Override PartName="/ppt/theme/theme53.xml" ContentType="application/vnd.openxmlformats-officedocument.theme+xml"/>
  <Override PartName="/ppt/theme/theme54.xml" ContentType="application/vnd.openxmlformats-officedocument.theme+xml"/>
  <Override PartName="/ppt/theme/theme55.xml" ContentType="application/vnd.openxmlformats-officedocument.theme+xml"/>
  <Override PartName="/ppt/theme/theme56.xml" ContentType="application/vnd.openxmlformats-officedocument.theme+xml"/>
  <Override PartName="/ppt/theme/theme57.xml" ContentType="application/vnd.openxmlformats-officedocument.theme+xml"/>
  <Override PartName="/ppt/theme/theme58.xml" ContentType="application/vnd.openxmlformats-officedocument.theme+xml"/>
  <Override PartName="/ppt/theme/theme59.xml" ContentType="application/vnd.openxmlformats-officedocument.theme+xml"/>
  <Override PartName="/ppt/theme/theme6.xml" ContentType="application/vnd.openxmlformats-officedocument.theme+xml"/>
  <Override PartName="/ppt/theme/theme60.xml" ContentType="application/vnd.openxmlformats-officedocument.theme+xml"/>
  <Override PartName="/ppt/theme/theme61.xml" ContentType="application/vnd.openxmlformats-officedocument.theme+xml"/>
  <Override PartName="/ppt/theme/theme62.xml" ContentType="application/vnd.openxmlformats-officedocument.theme+xml"/>
  <Override PartName="/ppt/theme/theme63.xml" ContentType="application/vnd.openxmlformats-officedocument.theme+xml"/>
  <Override PartName="/ppt/theme/theme64.xml" ContentType="application/vnd.openxmlformats-officedocument.theme+xml"/>
  <Override PartName="/ppt/theme/theme65.xml" ContentType="application/vnd.openxmlformats-officedocument.theme+xml"/>
  <Override PartName="/ppt/theme/theme66.xml" ContentType="application/vnd.openxmlformats-officedocument.theme+xml"/>
  <Override PartName="/ppt/theme/theme67.xml" ContentType="application/vnd.openxmlformats-officedocument.theme+xml"/>
  <Override PartName="/ppt/theme/theme68.xml" ContentType="application/vnd.openxmlformats-officedocument.theme+xml"/>
  <Override PartName="/ppt/theme/theme69.xml" ContentType="application/vnd.openxmlformats-officedocument.theme+xml"/>
  <Override PartName="/ppt/theme/theme7.xml" ContentType="application/vnd.openxmlformats-officedocument.theme+xml"/>
  <Override PartName="/ppt/theme/theme70.xml" ContentType="application/vnd.openxmlformats-officedocument.theme+xml"/>
  <Override PartName="/ppt/theme/theme71.xml" ContentType="application/vnd.openxmlformats-officedocument.theme+xml"/>
  <Override PartName="/ppt/theme/theme72.xml" ContentType="application/vnd.openxmlformats-officedocument.theme+xml"/>
  <Override PartName="/ppt/theme/theme73.xml" ContentType="application/vnd.openxmlformats-officedocument.theme+xml"/>
  <Override PartName="/ppt/theme/theme74.xml" ContentType="application/vnd.openxmlformats-officedocument.theme+xml"/>
  <Override PartName="/ppt/theme/theme75.xml" ContentType="application/vnd.openxmlformats-officedocument.theme+xml"/>
  <Override PartName="/ppt/theme/theme76.xml" ContentType="application/vnd.openxmlformats-officedocument.theme+xml"/>
  <Override PartName="/ppt/theme/theme77.xml" ContentType="application/vnd.openxmlformats-officedocument.theme+xml"/>
  <Override PartName="/ppt/theme/theme78.xml" ContentType="application/vnd.openxmlformats-officedocument.theme+xml"/>
  <Override PartName="/ppt/theme/theme79.xml" ContentType="application/vnd.openxmlformats-officedocument.theme+xml"/>
  <Override PartName="/ppt/theme/theme8.xml" ContentType="application/vnd.openxmlformats-officedocument.theme+xml"/>
  <Override PartName="/ppt/theme/theme80.xml" ContentType="application/vnd.openxmlformats-officedocument.theme+xml"/>
  <Override PartName="/ppt/theme/theme81.xml" ContentType="application/vnd.openxmlformats-officedocument.theme+xml"/>
  <Override PartName="/ppt/theme/theme82.xml" ContentType="application/vnd.openxmlformats-officedocument.theme+xml"/>
  <Override PartName="/ppt/theme/theme83.xml" ContentType="application/vnd.openxmlformats-officedocument.theme+xml"/>
  <Override PartName="/ppt/theme/theme84.xml" ContentType="application/vnd.openxmlformats-officedocument.theme+xml"/>
  <Override PartName="/ppt/theme/theme85.xml" ContentType="application/vnd.openxmlformats-officedocument.theme+xml"/>
  <Override PartName="/ppt/theme/theme86.xml" ContentType="application/vnd.openxmlformats-officedocument.theme+xml"/>
  <Override PartName="/ppt/theme/theme87.xml" ContentType="application/vnd.openxmlformats-officedocument.theme+xml"/>
  <Override PartName="/ppt/theme/theme88.xml" ContentType="application/vnd.openxmlformats-officedocument.theme+xml"/>
  <Override PartName="/ppt/theme/theme89.xml" ContentType="application/vnd.openxmlformats-officedocument.theme+xml"/>
  <Override PartName="/ppt/theme/theme9.xml" ContentType="application/vnd.openxmlformats-officedocument.theme+xml"/>
  <Override PartName="/ppt/theme/theme90.xml" ContentType="application/vnd.openxmlformats-officedocument.theme+xml"/>
  <Override PartName="/ppt/theme/theme91.xml" ContentType="application/vnd.openxmlformats-officedocument.theme+xml"/>
  <Override PartName="/ppt/theme/theme92.xml" ContentType="application/vnd.openxmlformats-officedocument.theme+xml"/>
  <Override PartName="/ppt/theme/theme93.xml" ContentType="application/vnd.openxmlformats-officedocument.theme+xml"/>
  <Override PartName="/ppt/theme/theme94.xml" ContentType="application/vnd.openxmlformats-officedocument.theme+xml"/>
  <Override PartName="/ppt/theme/theme95.xml" ContentType="application/vnd.openxmlformats-officedocument.theme+xml"/>
  <Override PartName="/ppt/theme/theme96.xml" ContentType="application/vnd.openxmlformats-officedocument.theme+xml"/>
  <Override PartName="/ppt/theme/theme97.xml" ContentType="application/vnd.openxmlformats-officedocument.theme+xml"/>
  <Override PartName="/ppt/theme/theme98.xml" ContentType="application/vnd.openxmlformats-officedocument.theme+xml"/>
  <Override PartName="/ppt/theme/theme99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  <p:sldMasterId id="2147483672" r:id="rId4"/>
    <p:sldMasterId id="2147483684" r:id="rId5"/>
    <p:sldMasterId id="2147483696" r:id="rId6"/>
    <p:sldMasterId id="2147483708" r:id="rId7"/>
    <p:sldMasterId id="2147483720" r:id="rId8"/>
    <p:sldMasterId id="2147483732" r:id="rId9"/>
    <p:sldMasterId id="2147483744" r:id="rId10"/>
    <p:sldMasterId id="2147483756" r:id="rId11"/>
    <p:sldMasterId id="2147483768" r:id="rId12"/>
    <p:sldMasterId id="2147483780" r:id="rId13"/>
    <p:sldMasterId id="2147483792" r:id="rId14"/>
    <p:sldMasterId id="2147483804" r:id="rId15"/>
    <p:sldMasterId id="2147483816" r:id="rId16"/>
    <p:sldMasterId id="2147483828" r:id="rId17"/>
    <p:sldMasterId id="2147483840" r:id="rId18"/>
    <p:sldMasterId id="2147483852" r:id="rId19"/>
    <p:sldMasterId id="2147483864" r:id="rId20"/>
    <p:sldMasterId id="2147483876" r:id="rId21"/>
    <p:sldMasterId id="2147483888" r:id="rId22"/>
    <p:sldMasterId id="2147483900" r:id="rId23"/>
    <p:sldMasterId id="2147483912" r:id="rId24"/>
    <p:sldMasterId id="2147483924" r:id="rId25"/>
    <p:sldMasterId id="2147483936" r:id="rId26"/>
    <p:sldMasterId id="2147483948" r:id="rId27"/>
    <p:sldMasterId id="2147483960" r:id="rId28"/>
    <p:sldMasterId id="2147483972" r:id="rId29"/>
    <p:sldMasterId id="2147483984" r:id="rId30"/>
    <p:sldMasterId id="2147483996" r:id="rId31"/>
    <p:sldMasterId id="2147484008" r:id="rId32"/>
    <p:sldMasterId id="2147484020" r:id="rId33"/>
    <p:sldMasterId id="2147484032" r:id="rId34"/>
    <p:sldMasterId id="2147484044" r:id="rId35"/>
    <p:sldMasterId id="2147484056" r:id="rId36"/>
    <p:sldMasterId id="2147484068" r:id="rId37"/>
    <p:sldMasterId id="2147484080" r:id="rId38"/>
    <p:sldMasterId id="2147484092" r:id="rId39"/>
    <p:sldMasterId id="2147484104" r:id="rId40"/>
    <p:sldMasterId id="2147484116" r:id="rId41"/>
    <p:sldMasterId id="2147484128" r:id="rId42"/>
    <p:sldMasterId id="2147484140" r:id="rId43"/>
    <p:sldMasterId id="2147484152" r:id="rId44"/>
    <p:sldMasterId id="2147484164" r:id="rId45"/>
    <p:sldMasterId id="2147484176" r:id="rId46"/>
    <p:sldMasterId id="2147484188" r:id="rId47"/>
    <p:sldMasterId id="2147484200" r:id="rId48"/>
    <p:sldMasterId id="2147484212" r:id="rId49"/>
    <p:sldMasterId id="2147484224" r:id="rId50"/>
    <p:sldMasterId id="2147484236" r:id="rId51"/>
    <p:sldMasterId id="2147484248" r:id="rId52"/>
    <p:sldMasterId id="2147484260" r:id="rId53"/>
    <p:sldMasterId id="2147484272" r:id="rId54"/>
    <p:sldMasterId id="2147484284" r:id="rId55"/>
    <p:sldMasterId id="2147484296" r:id="rId56"/>
    <p:sldMasterId id="2147484308" r:id="rId57"/>
    <p:sldMasterId id="2147484320" r:id="rId58"/>
    <p:sldMasterId id="2147484332" r:id="rId59"/>
    <p:sldMasterId id="2147484344" r:id="rId60"/>
    <p:sldMasterId id="2147484356" r:id="rId61"/>
    <p:sldMasterId id="2147484368" r:id="rId62"/>
    <p:sldMasterId id="2147484380" r:id="rId63"/>
    <p:sldMasterId id="2147484392" r:id="rId64"/>
    <p:sldMasterId id="2147484404" r:id="rId65"/>
    <p:sldMasterId id="2147484416" r:id="rId66"/>
    <p:sldMasterId id="2147484428" r:id="rId67"/>
    <p:sldMasterId id="2147484440" r:id="rId68"/>
    <p:sldMasterId id="2147484452" r:id="rId69"/>
    <p:sldMasterId id="2147484464" r:id="rId70"/>
    <p:sldMasterId id="2147484476" r:id="rId71"/>
    <p:sldMasterId id="2147484488" r:id="rId72"/>
    <p:sldMasterId id="2147484500" r:id="rId73"/>
    <p:sldMasterId id="2147484512" r:id="rId74"/>
    <p:sldMasterId id="2147484524" r:id="rId75"/>
    <p:sldMasterId id="2147484536" r:id="rId76"/>
    <p:sldMasterId id="2147484548" r:id="rId77"/>
    <p:sldMasterId id="2147484560" r:id="rId78"/>
    <p:sldMasterId id="2147484572" r:id="rId79"/>
    <p:sldMasterId id="2147484584" r:id="rId80"/>
    <p:sldMasterId id="2147484596" r:id="rId81"/>
    <p:sldMasterId id="2147484608" r:id="rId82"/>
    <p:sldMasterId id="2147484620" r:id="rId83"/>
    <p:sldMasterId id="2147484632" r:id="rId84"/>
    <p:sldMasterId id="2147484644" r:id="rId85"/>
    <p:sldMasterId id="2147484656" r:id="rId86"/>
    <p:sldMasterId id="2147484668" r:id="rId87"/>
    <p:sldMasterId id="2147484680" r:id="rId88"/>
    <p:sldMasterId id="2147484692" r:id="rId89"/>
    <p:sldMasterId id="2147484704" r:id="rId90"/>
    <p:sldMasterId id="2147484716" r:id="rId91"/>
    <p:sldMasterId id="2147484728" r:id="rId92"/>
    <p:sldMasterId id="2147484740" r:id="rId93"/>
    <p:sldMasterId id="2147484752" r:id="rId94"/>
    <p:sldMasterId id="2147484764" r:id="rId95"/>
    <p:sldMasterId id="2147484776" r:id="rId96"/>
    <p:sldMasterId id="2147484788" r:id="rId97"/>
    <p:sldMasterId id="2147484800" r:id="rId98"/>
    <p:sldMasterId id="2147484812" r:id="rId99"/>
    <p:sldMasterId id="2147484824" r:id="rId100"/>
    <p:sldMasterId id="2147484836" r:id="rId101"/>
    <p:sldMasterId id="2147484848" r:id="rId102"/>
    <p:sldMasterId id="2147484860" r:id="rId103"/>
    <p:sldMasterId id="2147484872" r:id="rId104"/>
    <p:sldMasterId id="2147484884" r:id="rId105"/>
    <p:sldMasterId id="2147484896" r:id="rId106"/>
    <p:sldMasterId id="2147484908" r:id="rId107"/>
    <p:sldMasterId id="2147484920" r:id="rId108"/>
    <p:sldMasterId id="2147484932" r:id="rId109"/>
    <p:sldMasterId id="2147484944" r:id="rId110"/>
    <p:sldMasterId id="2147484956" r:id="rId111"/>
    <p:sldMasterId id="2147484968" r:id="rId112"/>
    <p:sldMasterId id="2147484980" r:id="rId113"/>
    <p:sldMasterId id="2147484992" r:id="rId114"/>
    <p:sldMasterId id="2147485004" r:id="rId115"/>
    <p:sldMasterId id="2147485016" r:id="rId116"/>
    <p:sldMasterId id="2147485028" r:id="rId117"/>
    <p:sldMasterId id="2147485040" r:id="rId118"/>
    <p:sldMasterId id="2147485052" r:id="rId119"/>
    <p:sldMasterId id="2147485064" r:id="rId120"/>
    <p:sldMasterId id="2147485076" r:id="rId121"/>
    <p:sldMasterId id="2147485088" r:id="rId122"/>
    <p:sldMasterId id="2147485100" r:id="rId123"/>
    <p:sldMasterId id="2147485112" r:id="rId124"/>
    <p:sldMasterId id="2147485124" r:id="rId125"/>
    <p:sldMasterId id="2147485136" r:id="rId126"/>
    <p:sldMasterId id="2147485148" r:id="rId127"/>
    <p:sldMasterId id="2147485160" r:id="rId128"/>
    <p:sldMasterId id="2147485172" r:id="rId129"/>
    <p:sldMasterId id="2147485184" r:id="rId130"/>
    <p:sldMasterId id="2147485196" r:id="rId131"/>
    <p:sldMasterId id="2147485208" r:id="rId132"/>
    <p:sldMasterId id="2147485220" r:id="rId133"/>
    <p:sldMasterId id="2147485232" r:id="rId134"/>
    <p:sldMasterId id="2147485244" r:id="rId135"/>
    <p:sldMasterId id="2147485256" r:id="rId136"/>
    <p:sldMasterId id="2147485268" r:id="rId137"/>
    <p:sldMasterId id="2147485280" r:id="rId138"/>
    <p:sldMasterId id="2147485292" r:id="rId139"/>
    <p:sldMasterId id="2147485304" r:id="rId140"/>
    <p:sldMasterId id="2147485316" r:id="rId141"/>
    <p:sldMasterId id="2147485328" r:id="rId142"/>
    <p:sldMasterId id="2147485340" r:id="rId143"/>
    <p:sldMasterId id="2147485352" r:id="rId144"/>
    <p:sldMasterId id="2147485364" r:id="rId145"/>
    <p:sldMasterId id="2147485376" r:id="rId146"/>
    <p:sldMasterId id="2147485388" r:id="rId147"/>
    <p:sldMasterId id="2147485400" r:id="rId148"/>
    <p:sldMasterId id="2147485412" r:id="rId149"/>
    <p:sldMasterId id="2147485424" r:id="rId150"/>
    <p:sldMasterId id="2147485436" r:id="rId151"/>
    <p:sldMasterId id="2147485448" r:id="rId152"/>
    <p:sldMasterId id="2147485460" r:id="rId153"/>
    <p:sldMasterId id="2147485472" r:id="rId154"/>
    <p:sldMasterId id="2147485484" r:id="rId155"/>
    <p:sldMasterId id="2147485496" r:id="rId156"/>
    <p:sldMasterId id="2147485508" r:id="rId157"/>
    <p:sldMasterId id="2147485520" r:id="rId158"/>
    <p:sldMasterId id="2147485532" r:id="rId159"/>
    <p:sldMasterId id="2147485544" r:id="rId160"/>
    <p:sldMasterId id="2147485556" r:id="rId161"/>
    <p:sldMasterId id="2147485568" r:id="rId162"/>
    <p:sldMasterId id="2147485580" r:id="rId163"/>
    <p:sldMasterId id="2147485592" r:id="rId164"/>
    <p:sldMasterId id="2147485604" r:id="rId165"/>
    <p:sldMasterId id="2147485616" r:id="rId166"/>
    <p:sldMasterId id="2147485628" r:id="rId167"/>
    <p:sldMasterId id="2147485640" r:id="rId168"/>
    <p:sldMasterId id="2147485652" r:id="rId169"/>
    <p:sldMasterId id="2147485664" r:id="rId170"/>
    <p:sldMasterId id="2147485676" r:id="rId171"/>
    <p:sldMasterId id="2147485688" r:id="rId172"/>
    <p:sldMasterId id="2147485700" r:id="rId173"/>
    <p:sldMasterId id="2147485712" r:id="rId174"/>
    <p:sldMasterId id="2147485724" r:id="rId175"/>
    <p:sldMasterId id="2147485736" r:id="rId176"/>
    <p:sldMasterId id="2147485748" r:id="rId177"/>
    <p:sldMasterId id="2147485760" r:id="rId178"/>
    <p:sldMasterId id="2147485772" r:id="rId179"/>
    <p:sldMasterId id="2147485784" r:id="rId180"/>
    <p:sldMasterId id="2147485796" r:id="rId181"/>
    <p:sldMasterId id="2147485808" r:id="rId182"/>
    <p:sldMasterId id="2147485820" r:id="rId183"/>
    <p:sldMasterId id="2147485832" r:id="rId184"/>
    <p:sldMasterId id="2147485844" r:id="rId185"/>
    <p:sldMasterId id="2147485856" r:id="rId186"/>
    <p:sldMasterId id="2147485868" r:id="rId187"/>
    <p:sldMasterId id="2147485880" r:id="rId188"/>
    <p:sldMasterId id="2147485892" r:id="rId189"/>
    <p:sldMasterId id="2147485904" r:id="rId190"/>
    <p:sldMasterId id="2147485916" r:id="rId191"/>
    <p:sldMasterId id="2147485928" r:id="rId192"/>
    <p:sldMasterId id="2147485940" r:id="rId193"/>
    <p:sldMasterId id="2147485952" r:id="rId194"/>
    <p:sldMasterId id="2147485964" r:id="rId195"/>
    <p:sldMasterId id="2147485976" r:id="rId196"/>
    <p:sldMasterId id="2147485988" r:id="rId197"/>
    <p:sldMasterId id="2147486000" r:id="rId198"/>
    <p:sldMasterId id="2147486012" r:id="rId199"/>
    <p:sldMasterId id="2147486024" r:id="rId200"/>
    <p:sldMasterId id="2147486036" r:id="rId201"/>
    <p:sldMasterId id="2147486048" r:id="rId202"/>
    <p:sldMasterId id="2147486060" r:id="rId203"/>
    <p:sldMasterId id="2147486072" r:id="rId204"/>
    <p:sldMasterId id="2147486084" r:id="rId205"/>
    <p:sldMasterId id="2147486096" r:id="rId206"/>
    <p:sldMasterId id="2147486108" r:id="rId207"/>
    <p:sldMasterId id="2147486120" r:id="rId208"/>
    <p:sldMasterId id="2147486132" r:id="rId209"/>
    <p:sldMasterId id="2147486144" r:id="rId210"/>
    <p:sldMasterId id="2147486156" r:id="rId211"/>
    <p:sldMasterId id="2147486168" r:id="rId212"/>
    <p:sldMasterId id="2147486180" r:id="rId213"/>
    <p:sldMasterId id="2147486192" r:id="rId214"/>
    <p:sldMasterId id="2147486204" r:id="rId215"/>
    <p:sldMasterId id="2147486216" r:id="rId216"/>
    <p:sldMasterId id="2147486228" r:id="rId217"/>
    <p:sldMasterId id="2147486240" r:id="rId218"/>
    <p:sldMasterId id="2147486252" r:id="rId219"/>
    <p:sldMasterId id="2147486264" r:id="rId220"/>
    <p:sldMasterId id="2147486276" r:id="rId221"/>
    <p:sldMasterId id="2147486288" r:id="rId222"/>
    <p:sldMasterId id="2147486300" r:id="rId223"/>
    <p:sldMasterId id="2147486312" r:id="rId224"/>
    <p:sldMasterId id="2147486324" r:id="rId225"/>
    <p:sldMasterId id="2147486336" r:id="rId226"/>
    <p:sldMasterId id="2147486348" r:id="rId227"/>
    <p:sldMasterId id="2147486360" r:id="rId228"/>
    <p:sldMasterId id="2147486372" r:id="rId229"/>
    <p:sldMasterId id="2147486384" r:id="rId230"/>
    <p:sldMasterId id="2147486396" r:id="rId231"/>
    <p:sldMasterId id="2147486408" r:id="rId232"/>
    <p:sldMasterId id="2147486420" r:id="rId233"/>
    <p:sldMasterId id="2147486432" r:id="rId234"/>
    <p:sldMasterId id="2147486444" r:id="rId235"/>
    <p:sldMasterId id="2147486456" r:id="rId236"/>
    <p:sldMasterId id="2147486468" r:id="rId237"/>
    <p:sldMasterId id="2147486480" r:id="rId238"/>
    <p:sldMasterId id="2147486492" r:id="rId239"/>
    <p:sldMasterId id="2147486504" r:id="rId240"/>
    <p:sldMasterId id="2147486516" r:id="rId241"/>
    <p:sldMasterId id="2147486528" r:id="rId242"/>
    <p:sldMasterId id="2147486540" r:id="rId243"/>
    <p:sldMasterId id="2147486552" r:id="rId244"/>
    <p:sldMasterId id="2147486564" r:id="rId245"/>
    <p:sldMasterId id="2147486576" r:id="rId246"/>
    <p:sldMasterId id="2147486588" r:id="rId247"/>
    <p:sldMasterId id="2147486600" r:id="rId248"/>
    <p:sldMasterId id="2147486612" r:id="rId249"/>
    <p:sldMasterId id="2147486624" r:id="rId250"/>
    <p:sldMasterId id="2147486636" r:id="rId251"/>
    <p:sldMasterId id="2147486648" r:id="rId252"/>
    <p:sldMasterId id="2147486660" r:id="rId253"/>
    <p:sldMasterId id="2147486672" r:id="rId254"/>
    <p:sldMasterId id="2147486684" r:id="rId255"/>
    <p:sldMasterId id="2147486696" r:id="rId256"/>
    <p:sldMasterId id="2147486708" r:id="rId257"/>
    <p:sldMasterId id="2147486720" r:id="rId258"/>
    <p:sldMasterId id="2147486732" r:id="rId259"/>
    <p:sldMasterId id="2147486744" r:id="rId260"/>
    <p:sldMasterId id="2147486756" r:id="rId261"/>
    <p:sldMasterId id="2147486768" r:id="rId262"/>
    <p:sldMasterId id="2147486780" r:id="rId263"/>
    <p:sldMasterId id="2147486792" r:id="rId264"/>
    <p:sldMasterId id="2147486804" r:id="rId265"/>
    <p:sldMasterId id="2147486816" r:id="rId266"/>
    <p:sldMasterId id="2147486828" r:id="rId267"/>
    <p:sldMasterId id="2147486840" r:id="rId268"/>
  </p:sldMasterIdLst>
  <p:notesMasterIdLst>
    <p:notesMasterId r:id="rId276"/>
  </p:notesMasterIdLst>
  <p:sldIdLst>
    <p:sldId id="1407" r:id="rId269"/>
    <p:sldId id="539" r:id="rId270"/>
    <p:sldId id="1021" r:id="rId271"/>
    <p:sldId id="1022" r:id="rId272"/>
    <p:sldId id="702" r:id="rId273"/>
    <p:sldId id="537" r:id="rId274"/>
    <p:sldId id="538" r:id="rId275"/>
  </p:sldIdLst>
  <p:sldSz cx="14038580" cy="7561580"/>
  <p:notesSz cx="6858000" cy="9144000"/>
  <p:defaultTextStyle>
    <a:defPPr>
      <a:defRPr lang="zh-CN"/>
    </a:defPPr>
    <a:lvl1pPr marL="0" lvl="0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1pPr>
    <a:lvl2pPr marL="663575" lvl="1" indent="-2063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2pPr>
    <a:lvl3pPr marL="1327150" lvl="2" indent="-41275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3pPr>
    <a:lvl4pPr marL="1990725" lvl="3" indent="-61912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4pPr>
    <a:lvl5pPr marL="2657475" lvl="4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5pPr>
    <a:lvl6pPr marL="2286000" lvl="5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6pPr>
    <a:lvl7pPr marL="2743200" lvl="6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7pPr>
    <a:lvl8pPr marL="3200400" lvl="7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8pPr>
    <a:lvl9pPr marL="3657600" lvl="8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2FDB2607-1784-4EEB-B798-7EB5836EED8A}">
        <p14:showMediaCtrls xmlns:p14="http://schemas.microsoft.com/office/powerpoint/2010/main" val="1"/>
      </p:ext>
    </p:extLst>
  </p:showPr>
  <p:clrMru>
    <a:srgbClr val="2AD2C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 showGuides="1">
      <p:cViewPr varScale="1">
        <p:scale>
          <a:sx n="69" d="100"/>
          <a:sy n="69" d="100"/>
        </p:scale>
        <p:origin x="-138" y="-102"/>
      </p:cViewPr>
      <p:guideLst>
        <p:guide orient="horz" pos="2392"/>
        <p:guide pos="4411"/>
      </p:guideLst>
    </p:cSldViewPr>
  </p:slideViewPr>
  <p:gridSpacing cx="72005" cy="72005"/>
</p:viewPr>
</file>

<file path=ppt/_rels/presentation.xml.rels><?xml version="1.0" encoding="UTF-8" standalone="yes"?>
<Relationships xmlns="http://schemas.openxmlformats.org/package/2006/relationships"><Relationship Id="rId99" Type="http://schemas.openxmlformats.org/officeDocument/2006/relationships/slideMaster" Target="slideMasters/slideMaster98.xml"/><Relationship Id="rId98" Type="http://schemas.openxmlformats.org/officeDocument/2006/relationships/slideMaster" Target="slideMasters/slideMaster97.xml"/><Relationship Id="rId97" Type="http://schemas.openxmlformats.org/officeDocument/2006/relationships/slideMaster" Target="slideMasters/slideMaster96.xml"/><Relationship Id="rId96" Type="http://schemas.openxmlformats.org/officeDocument/2006/relationships/slideMaster" Target="slideMasters/slideMaster95.xml"/><Relationship Id="rId95" Type="http://schemas.openxmlformats.org/officeDocument/2006/relationships/slideMaster" Target="slideMasters/slideMaster94.xml"/><Relationship Id="rId94" Type="http://schemas.openxmlformats.org/officeDocument/2006/relationships/slideMaster" Target="slideMasters/slideMaster93.xml"/><Relationship Id="rId93" Type="http://schemas.openxmlformats.org/officeDocument/2006/relationships/slideMaster" Target="slideMasters/slideMaster92.xml"/><Relationship Id="rId92" Type="http://schemas.openxmlformats.org/officeDocument/2006/relationships/slideMaster" Target="slideMasters/slideMaster91.xml"/><Relationship Id="rId91" Type="http://schemas.openxmlformats.org/officeDocument/2006/relationships/slideMaster" Target="slideMasters/slideMaster90.xml"/><Relationship Id="rId90" Type="http://schemas.openxmlformats.org/officeDocument/2006/relationships/slideMaster" Target="slideMasters/slideMaster89.xml"/><Relationship Id="rId9" Type="http://schemas.openxmlformats.org/officeDocument/2006/relationships/slideMaster" Target="slideMasters/slideMaster8.xml"/><Relationship Id="rId89" Type="http://schemas.openxmlformats.org/officeDocument/2006/relationships/slideMaster" Target="slideMasters/slideMaster88.xml"/><Relationship Id="rId88" Type="http://schemas.openxmlformats.org/officeDocument/2006/relationships/slideMaster" Target="slideMasters/slideMaster87.xml"/><Relationship Id="rId87" Type="http://schemas.openxmlformats.org/officeDocument/2006/relationships/slideMaster" Target="slideMasters/slideMaster86.xml"/><Relationship Id="rId86" Type="http://schemas.openxmlformats.org/officeDocument/2006/relationships/slideMaster" Target="slideMasters/slideMaster85.xml"/><Relationship Id="rId85" Type="http://schemas.openxmlformats.org/officeDocument/2006/relationships/slideMaster" Target="slideMasters/slideMaster84.xml"/><Relationship Id="rId84" Type="http://schemas.openxmlformats.org/officeDocument/2006/relationships/slideMaster" Target="slideMasters/slideMaster83.xml"/><Relationship Id="rId83" Type="http://schemas.openxmlformats.org/officeDocument/2006/relationships/slideMaster" Target="slideMasters/slideMaster82.xml"/><Relationship Id="rId82" Type="http://schemas.openxmlformats.org/officeDocument/2006/relationships/slideMaster" Target="slideMasters/slideMaster81.xml"/><Relationship Id="rId81" Type="http://schemas.openxmlformats.org/officeDocument/2006/relationships/slideMaster" Target="slideMasters/slideMaster80.xml"/><Relationship Id="rId80" Type="http://schemas.openxmlformats.org/officeDocument/2006/relationships/slideMaster" Target="slideMasters/slideMaster79.xml"/><Relationship Id="rId8" Type="http://schemas.openxmlformats.org/officeDocument/2006/relationships/slideMaster" Target="slideMasters/slideMaster7.xml"/><Relationship Id="rId79" Type="http://schemas.openxmlformats.org/officeDocument/2006/relationships/slideMaster" Target="slideMasters/slideMaster78.xml"/><Relationship Id="rId78" Type="http://schemas.openxmlformats.org/officeDocument/2006/relationships/slideMaster" Target="slideMasters/slideMaster77.xml"/><Relationship Id="rId77" Type="http://schemas.openxmlformats.org/officeDocument/2006/relationships/slideMaster" Target="slideMasters/slideMaster76.xml"/><Relationship Id="rId76" Type="http://schemas.openxmlformats.org/officeDocument/2006/relationships/slideMaster" Target="slideMasters/slideMaster75.xml"/><Relationship Id="rId75" Type="http://schemas.openxmlformats.org/officeDocument/2006/relationships/slideMaster" Target="slideMasters/slideMaster74.xml"/><Relationship Id="rId74" Type="http://schemas.openxmlformats.org/officeDocument/2006/relationships/slideMaster" Target="slideMasters/slideMaster73.xml"/><Relationship Id="rId73" Type="http://schemas.openxmlformats.org/officeDocument/2006/relationships/slideMaster" Target="slideMasters/slideMaster72.xml"/><Relationship Id="rId72" Type="http://schemas.openxmlformats.org/officeDocument/2006/relationships/slideMaster" Target="slideMasters/slideMaster71.xml"/><Relationship Id="rId71" Type="http://schemas.openxmlformats.org/officeDocument/2006/relationships/slideMaster" Target="slideMasters/slideMaster70.xml"/><Relationship Id="rId70" Type="http://schemas.openxmlformats.org/officeDocument/2006/relationships/slideMaster" Target="slideMasters/slideMaster69.xml"/><Relationship Id="rId7" Type="http://schemas.openxmlformats.org/officeDocument/2006/relationships/slideMaster" Target="slideMasters/slideMaster6.xml"/><Relationship Id="rId69" Type="http://schemas.openxmlformats.org/officeDocument/2006/relationships/slideMaster" Target="slideMasters/slideMaster68.xml"/><Relationship Id="rId68" Type="http://schemas.openxmlformats.org/officeDocument/2006/relationships/slideMaster" Target="slideMasters/slideMaster67.xml"/><Relationship Id="rId67" Type="http://schemas.openxmlformats.org/officeDocument/2006/relationships/slideMaster" Target="slideMasters/slideMaster66.xml"/><Relationship Id="rId66" Type="http://schemas.openxmlformats.org/officeDocument/2006/relationships/slideMaster" Target="slideMasters/slideMaster65.xml"/><Relationship Id="rId65" Type="http://schemas.openxmlformats.org/officeDocument/2006/relationships/slideMaster" Target="slideMasters/slideMaster64.xml"/><Relationship Id="rId64" Type="http://schemas.openxmlformats.org/officeDocument/2006/relationships/slideMaster" Target="slideMasters/slideMaster63.xml"/><Relationship Id="rId63" Type="http://schemas.openxmlformats.org/officeDocument/2006/relationships/slideMaster" Target="slideMasters/slideMaster62.xml"/><Relationship Id="rId62" Type="http://schemas.openxmlformats.org/officeDocument/2006/relationships/slideMaster" Target="slideMasters/slideMaster61.xml"/><Relationship Id="rId61" Type="http://schemas.openxmlformats.org/officeDocument/2006/relationships/slideMaster" Target="slideMasters/slideMaster60.xml"/><Relationship Id="rId60" Type="http://schemas.openxmlformats.org/officeDocument/2006/relationships/slideMaster" Target="slideMasters/slideMaster59.xml"/><Relationship Id="rId6" Type="http://schemas.openxmlformats.org/officeDocument/2006/relationships/slideMaster" Target="slideMasters/slideMaster5.xml"/><Relationship Id="rId59" Type="http://schemas.openxmlformats.org/officeDocument/2006/relationships/slideMaster" Target="slideMasters/slideMaster58.xml"/><Relationship Id="rId58" Type="http://schemas.openxmlformats.org/officeDocument/2006/relationships/slideMaster" Target="slideMasters/slideMaster57.xml"/><Relationship Id="rId57" Type="http://schemas.openxmlformats.org/officeDocument/2006/relationships/slideMaster" Target="slideMasters/slideMaster56.xml"/><Relationship Id="rId56" Type="http://schemas.openxmlformats.org/officeDocument/2006/relationships/slideMaster" Target="slideMasters/slideMaster55.xml"/><Relationship Id="rId55" Type="http://schemas.openxmlformats.org/officeDocument/2006/relationships/slideMaster" Target="slideMasters/slideMaster54.xml"/><Relationship Id="rId54" Type="http://schemas.openxmlformats.org/officeDocument/2006/relationships/slideMaster" Target="slideMasters/slideMaster53.xml"/><Relationship Id="rId53" Type="http://schemas.openxmlformats.org/officeDocument/2006/relationships/slideMaster" Target="slideMasters/slideMaster52.xml"/><Relationship Id="rId52" Type="http://schemas.openxmlformats.org/officeDocument/2006/relationships/slideMaster" Target="slideMasters/slideMaster51.xml"/><Relationship Id="rId51" Type="http://schemas.openxmlformats.org/officeDocument/2006/relationships/slideMaster" Target="slideMasters/slideMaster50.xml"/><Relationship Id="rId50" Type="http://schemas.openxmlformats.org/officeDocument/2006/relationships/slideMaster" Target="slideMasters/slideMaster49.xml"/><Relationship Id="rId5" Type="http://schemas.openxmlformats.org/officeDocument/2006/relationships/slideMaster" Target="slideMasters/slideMaster4.xml"/><Relationship Id="rId49" Type="http://schemas.openxmlformats.org/officeDocument/2006/relationships/slideMaster" Target="slideMasters/slideMaster48.xml"/><Relationship Id="rId48" Type="http://schemas.openxmlformats.org/officeDocument/2006/relationships/slideMaster" Target="slideMasters/slideMaster47.xml"/><Relationship Id="rId47" Type="http://schemas.openxmlformats.org/officeDocument/2006/relationships/slideMaster" Target="slideMasters/slideMaster46.xml"/><Relationship Id="rId46" Type="http://schemas.openxmlformats.org/officeDocument/2006/relationships/slideMaster" Target="slideMasters/slideMaster45.xml"/><Relationship Id="rId45" Type="http://schemas.openxmlformats.org/officeDocument/2006/relationships/slideMaster" Target="slideMasters/slideMaster44.xml"/><Relationship Id="rId44" Type="http://schemas.openxmlformats.org/officeDocument/2006/relationships/slideMaster" Target="slideMasters/slideMaster43.xml"/><Relationship Id="rId43" Type="http://schemas.openxmlformats.org/officeDocument/2006/relationships/slideMaster" Target="slideMasters/slideMaster42.xml"/><Relationship Id="rId42" Type="http://schemas.openxmlformats.org/officeDocument/2006/relationships/slideMaster" Target="slideMasters/slideMaster41.xml"/><Relationship Id="rId41" Type="http://schemas.openxmlformats.org/officeDocument/2006/relationships/slideMaster" Target="slideMasters/slideMaster40.xml"/><Relationship Id="rId40" Type="http://schemas.openxmlformats.org/officeDocument/2006/relationships/slideMaster" Target="slideMasters/slideMaster39.xml"/><Relationship Id="rId4" Type="http://schemas.openxmlformats.org/officeDocument/2006/relationships/slideMaster" Target="slideMasters/slideMaster3.xml"/><Relationship Id="rId39" Type="http://schemas.openxmlformats.org/officeDocument/2006/relationships/slideMaster" Target="slideMasters/slideMaster38.xml"/><Relationship Id="rId38" Type="http://schemas.openxmlformats.org/officeDocument/2006/relationships/slideMaster" Target="slideMasters/slideMaster37.xml"/><Relationship Id="rId37" Type="http://schemas.openxmlformats.org/officeDocument/2006/relationships/slideMaster" Target="slideMasters/slideMaster36.xml"/><Relationship Id="rId36" Type="http://schemas.openxmlformats.org/officeDocument/2006/relationships/slideMaster" Target="slideMasters/slideMaster35.xml"/><Relationship Id="rId35" Type="http://schemas.openxmlformats.org/officeDocument/2006/relationships/slideMaster" Target="slideMasters/slideMaster34.xml"/><Relationship Id="rId34" Type="http://schemas.openxmlformats.org/officeDocument/2006/relationships/slideMaster" Target="slideMasters/slideMaster33.xml"/><Relationship Id="rId33" Type="http://schemas.openxmlformats.org/officeDocument/2006/relationships/slideMaster" Target="slideMasters/slideMaster32.xml"/><Relationship Id="rId32" Type="http://schemas.openxmlformats.org/officeDocument/2006/relationships/slideMaster" Target="slideMasters/slideMaster31.xml"/><Relationship Id="rId31" Type="http://schemas.openxmlformats.org/officeDocument/2006/relationships/slideMaster" Target="slideMasters/slideMaster30.xml"/><Relationship Id="rId30" Type="http://schemas.openxmlformats.org/officeDocument/2006/relationships/slideMaster" Target="slideMasters/slideMaster29.xml"/><Relationship Id="rId3" Type="http://schemas.openxmlformats.org/officeDocument/2006/relationships/slideMaster" Target="slideMasters/slideMaster2.xml"/><Relationship Id="rId29" Type="http://schemas.openxmlformats.org/officeDocument/2006/relationships/slideMaster" Target="slideMasters/slideMaster28.xml"/><Relationship Id="rId28" Type="http://schemas.openxmlformats.org/officeDocument/2006/relationships/slideMaster" Target="slideMasters/slideMaster27.xml"/><Relationship Id="rId279" Type="http://schemas.openxmlformats.org/officeDocument/2006/relationships/tableStyles" Target="tableStyles.xml"/><Relationship Id="rId278" Type="http://schemas.openxmlformats.org/officeDocument/2006/relationships/viewProps" Target="viewProps.xml"/><Relationship Id="rId277" Type="http://schemas.openxmlformats.org/officeDocument/2006/relationships/presProps" Target="presProps.xml"/><Relationship Id="rId276" Type="http://schemas.openxmlformats.org/officeDocument/2006/relationships/notesMaster" Target="notesMasters/notesMaster1.xml"/><Relationship Id="rId275" Type="http://schemas.openxmlformats.org/officeDocument/2006/relationships/slide" Target="slides/slide7.xml"/><Relationship Id="rId274" Type="http://schemas.openxmlformats.org/officeDocument/2006/relationships/slide" Target="slides/slide6.xml"/><Relationship Id="rId273" Type="http://schemas.openxmlformats.org/officeDocument/2006/relationships/slide" Target="slides/slide5.xml"/><Relationship Id="rId272" Type="http://schemas.openxmlformats.org/officeDocument/2006/relationships/slide" Target="slides/slide4.xml"/><Relationship Id="rId271" Type="http://schemas.openxmlformats.org/officeDocument/2006/relationships/slide" Target="slides/slide3.xml"/><Relationship Id="rId270" Type="http://schemas.openxmlformats.org/officeDocument/2006/relationships/slide" Target="slides/slide2.xml"/><Relationship Id="rId27" Type="http://schemas.openxmlformats.org/officeDocument/2006/relationships/slideMaster" Target="slideMasters/slideMaster26.xml"/><Relationship Id="rId269" Type="http://schemas.openxmlformats.org/officeDocument/2006/relationships/slide" Target="slides/slide1.xml"/><Relationship Id="rId268" Type="http://schemas.openxmlformats.org/officeDocument/2006/relationships/slideMaster" Target="slideMasters/slideMaster267.xml"/><Relationship Id="rId267" Type="http://schemas.openxmlformats.org/officeDocument/2006/relationships/slideMaster" Target="slideMasters/slideMaster266.xml"/><Relationship Id="rId266" Type="http://schemas.openxmlformats.org/officeDocument/2006/relationships/slideMaster" Target="slideMasters/slideMaster265.xml"/><Relationship Id="rId265" Type="http://schemas.openxmlformats.org/officeDocument/2006/relationships/slideMaster" Target="slideMasters/slideMaster264.xml"/><Relationship Id="rId264" Type="http://schemas.openxmlformats.org/officeDocument/2006/relationships/slideMaster" Target="slideMasters/slideMaster263.xml"/><Relationship Id="rId263" Type="http://schemas.openxmlformats.org/officeDocument/2006/relationships/slideMaster" Target="slideMasters/slideMaster262.xml"/><Relationship Id="rId262" Type="http://schemas.openxmlformats.org/officeDocument/2006/relationships/slideMaster" Target="slideMasters/slideMaster261.xml"/><Relationship Id="rId261" Type="http://schemas.openxmlformats.org/officeDocument/2006/relationships/slideMaster" Target="slideMasters/slideMaster260.xml"/><Relationship Id="rId260" Type="http://schemas.openxmlformats.org/officeDocument/2006/relationships/slideMaster" Target="slideMasters/slideMaster259.xml"/><Relationship Id="rId26" Type="http://schemas.openxmlformats.org/officeDocument/2006/relationships/slideMaster" Target="slideMasters/slideMaster25.xml"/><Relationship Id="rId259" Type="http://schemas.openxmlformats.org/officeDocument/2006/relationships/slideMaster" Target="slideMasters/slideMaster258.xml"/><Relationship Id="rId258" Type="http://schemas.openxmlformats.org/officeDocument/2006/relationships/slideMaster" Target="slideMasters/slideMaster257.xml"/><Relationship Id="rId257" Type="http://schemas.openxmlformats.org/officeDocument/2006/relationships/slideMaster" Target="slideMasters/slideMaster256.xml"/><Relationship Id="rId256" Type="http://schemas.openxmlformats.org/officeDocument/2006/relationships/slideMaster" Target="slideMasters/slideMaster255.xml"/><Relationship Id="rId255" Type="http://schemas.openxmlformats.org/officeDocument/2006/relationships/slideMaster" Target="slideMasters/slideMaster254.xml"/><Relationship Id="rId254" Type="http://schemas.openxmlformats.org/officeDocument/2006/relationships/slideMaster" Target="slideMasters/slideMaster253.xml"/><Relationship Id="rId253" Type="http://schemas.openxmlformats.org/officeDocument/2006/relationships/slideMaster" Target="slideMasters/slideMaster252.xml"/><Relationship Id="rId252" Type="http://schemas.openxmlformats.org/officeDocument/2006/relationships/slideMaster" Target="slideMasters/slideMaster251.xml"/><Relationship Id="rId251" Type="http://schemas.openxmlformats.org/officeDocument/2006/relationships/slideMaster" Target="slideMasters/slideMaster250.xml"/><Relationship Id="rId250" Type="http://schemas.openxmlformats.org/officeDocument/2006/relationships/slideMaster" Target="slideMasters/slideMaster249.xml"/><Relationship Id="rId25" Type="http://schemas.openxmlformats.org/officeDocument/2006/relationships/slideMaster" Target="slideMasters/slideMaster24.xml"/><Relationship Id="rId249" Type="http://schemas.openxmlformats.org/officeDocument/2006/relationships/slideMaster" Target="slideMasters/slideMaster248.xml"/><Relationship Id="rId248" Type="http://schemas.openxmlformats.org/officeDocument/2006/relationships/slideMaster" Target="slideMasters/slideMaster247.xml"/><Relationship Id="rId247" Type="http://schemas.openxmlformats.org/officeDocument/2006/relationships/slideMaster" Target="slideMasters/slideMaster246.xml"/><Relationship Id="rId246" Type="http://schemas.openxmlformats.org/officeDocument/2006/relationships/slideMaster" Target="slideMasters/slideMaster245.xml"/><Relationship Id="rId245" Type="http://schemas.openxmlformats.org/officeDocument/2006/relationships/slideMaster" Target="slideMasters/slideMaster244.xml"/><Relationship Id="rId244" Type="http://schemas.openxmlformats.org/officeDocument/2006/relationships/slideMaster" Target="slideMasters/slideMaster243.xml"/><Relationship Id="rId243" Type="http://schemas.openxmlformats.org/officeDocument/2006/relationships/slideMaster" Target="slideMasters/slideMaster242.xml"/><Relationship Id="rId242" Type="http://schemas.openxmlformats.org/officeDocument/2006/relationships/slideMaster" Target="slideMasters/slideMaster241.xml"/><Relationship Id="rId241" Type="http://schemas.openxmlformats.org/officeDocument/2006/relationships/slideMaster" Target="slideMasters/slideMaster240.xml"/><Relationship Id="rId240" Type="http://schemas.openxmlformats.org/officeDocument/2006/relationships/slideMaster" Target="slideMasters/slideMaster239.xml"/><Relationship Id="rId24" Type="http://schemas.openxmlformats.org/officeDocument/2006/relationships/slideMaster" Target="slideMasters/slideMaster23.xml"/><Relationship Id="rId239" Type="http://schemas.openxmlformats.org/officeDocument/2006/relationships/slideMaster" Target="slideMasters/slideMaster238.xml"/><Relationship Id="rId238" Type="http://schemas.openxmlformats.org/officeDocument/2006/relationships/slideMaster" Target="slideMasters/slideMaster237.xml"/><Relationship Id="rId237" Type="http://schemas.openxmlformats.org/officeDocument/2006/relationships/slideMaster" Target="slideMasters/slideMaster236.xml"/><Relationship Id="rId236" Type="http://schemas.openxmlformats.org/officeDocument/2006/relationships/slideMaster" Target="slideMasters/slideMaster235.xml"/><Relationship Id="rId235" Type="http://schemas.openxmlformats.org/officeDocument/2006/relationships/slideMaster" Target="slideMasters/slideMaster234.xml"/><Relationship Id="rId234" Type="http://schemas.openxmlformats.org/officeDocument/2006/relationships/slideMaster" Target="slideMasters/slideMaster233.xml"/><Relationship Id="rId233" Type="http://schemas.openxmlformats.org/officeDocument/2006/relationships/slideMaster" Target="slideMasters/slideMaster232.xml"/><Relationship Id="rId232" Type="http://schemas.openxmlformats.org/officeDocument/2006/relationships/slideMaster" Target="slideMasters/slideMaster231.xml"/><Relationship Id="rId231" Type="http://schemas.openxmlformats.org/officeDocument/2006/relationships/slideMaster" Target="slideMasters/slideMaster230.xml"/><Relationship Id="rId230" Type="http://schemas.openxmlformats.org/officeDocument/2006/relationships/slideMaster" Target="slideMasters/slideMaster229.xml"/><Relationship Id="rId23" Type="http://schemas.openxmlformats.org/officeDocument/2006/relationships/slideMaster" Target="slideMasters/slideMaster22.xml"/><Relationship Id="rId229" Type="http://schemas.openxmlformats.org/officeDocument/2006/relationships/slideMaster" Target="slideMasters/slideMaster228.xml"/><Relationship Id="rId228" Type="http://schemas.openxmlformats.org/officeDocument/2006/relationships/slideMaster" Target="slideMasters/slideMaster227.xml"/><Relationship Id="rId227" Type="http://schemas.openxmlformats.org/officeDocument/2006/relationships/slideMaster" Target="slideMasters/slideMaster226.xml"/><Relationship Id="rId226" Type="http://schemas.openxmlformats.org/officeDocument/2006/relationships/slideMaster" Target="slideMasters/slideMaster225.xml"/><Relationship Id="rId225" Type="http://schemas.openxmlformats.org/officeDocument/2006/relationships/slideMaster" Target="slideMasters/slideMaster224.xml"/><Relationship Id="rId224" Type="http://schemas.openxmlformats.org/officeDocument/2006/relationships/slideMaster" Target="slideMasters/slideMaster223.xml"/><Relationship Id="rId223" Type="http://schemas.openxmlformats.org/officeDocument/2006/relationships/slideMaster" Target="slideMasters/slideMaster222.xml"/><Relationship Id="rId222" Type="http://schemas.openxmlformats.org/officeDocument/2006/relationships/slideMaster" Target="slideMasters/slideMaster221.xml"/><Relationship Id="rId221" Type="http://schemas.openxmlformats.org/officeDocument/2006/relationships/slideMaster" Target="slideMasters/slideMaster220.xml"/><Relationship Id="rId220" Type="http://schemas.openxmlformats.org/officeDocument/2006/relationships/slideMaster" Target="slideMasters/slideMaster219.xml"/><Relationship Id="rId22" Type="http://schemas.openxmlformats.org/officeDocument/2006/relationships/slideMaster" Target="slideMasters/slideMaster21.xml"/><Relationship Id="rId219" Type="http://schemas.openxmlformats.org/officeDocument/2006/relationships/slideMaster" Target="slideMasters/slideMaster218.xml"/><Relationship Id="rId218" Type="http://schemas.openxmlformats.org/officeDocument/2006/relationships/slideMaster" Target="slideMasters/slideMaster217.xml"/><Relationship Id="rId217" Type="http://schemas.openxmlformats.org/officeDocument/2006/relationships/slideMaster" Target="slideMasters/slideMaster216.xml"/><Relationship Id="rId216" Type="http://schemas.openxmlformats.org/officeDocument/2006/relationships/slideMaster" Target="slideMasters/slideMaster215.xml"/><Relationship Id="rId215" Type="http://schemas.openxmlformats.org/officeDocument/2006/relationships/slideMaster" Target="slideMasters/slideMaster214.xml"/><Relationship Id="rId214" Type="http://schemas.openxmlformats.org/officeDocument/2006/relationships/slideMaster" Target="slideMasters/slideMaster213.xml"/><Relationship Id="rId213" Type="http://schemas.openxmlformats.org/officeDocument/2006/relationships/slideMaster" Target="slideMasters/slideMaster212.xml"/><Relationship Id="rId212" Type="http://schemas.openxmlformats.org/officeDocument/2006/relationships/slideMaster" Target="slideMasters/slideMaster211.xml"/><Relationship Id="rId211" Type="http://schemas.openxmlformats.org/officeDocument/2006/relationships/slideMaster" Target="slideMasters/slideMaster210.xml"/><Relationship Id="rId210" Type="http://schemas.openxmlformats.org/officeDocument/2006/relationships/slideMaster" Target="slideMasters/slideMaster209.xml"/><Relationship Id="rId21" Type="http://schemas.openxmlformats.org/officeDocument/2006/relationships/slideMaster" Target="slideMasters/slideMaster20.xml"/><Relationship Id="rId209" Type="http://schemas.openxmlformats.org/officeDocument/2006/relationships/slideMaster" Target="slideMasters/slideMaster208.xml"/><Relationship Id="rId208" Type="http://schemas.openxmlformats.org/officeDocument/2006/relationships/slideMaster" Target="slideMasters/slideMaster207.xml"/><Relationship Id="rId207" Type="http://schemas.openxmlformats.org/officeDocument/2006/relationships/slideMaster" Target="slideMasters/slideMaster206.xml"/><Relationship Id="rId206" Type="http://schemas.openxmlformats.org/officeDocument/2006/relationships/slideMaster" Target="slideMasters/slideMaster205.xml"/><Relationship Id="rId205" Type="http://schemas.openxmlformats.org/officeDocument/2006/relationships/slideMaster" Target="slideMasters/slideMaster204.xml"/><Relationship Id="rId204" Type="http://schemas.openxmlformats.org/officeDocument/2006/relationships/slideMaster" Target="slideMasters/slideMaster203.xml"/><Relationship Id="rId203" Type="http://schemas.openxmlformats.org/officeDocument/2006/relationships/slideMaster" Target="slideMasters/slideMaster202.xml"/><Relationship Id="rId202" Type="http://schemas.openxmlformats.org/officeDocument/2006/relationships/slideMaster" Target="slideMasters/slideMaster201.xml"/><Relationship Id="rId201" Type="http://schemas.openxmlformats.org/officeDocument/2006/relationships/slideMaster" Target="slideMasters/slideMaster200.xml"/><Relationship Id="rId200" Type="http://schemas.openxmlformats.org/officeDocument/2006/relationships/slideMaster" Target="slideMasters/slideMaster199.xml"/><Relationship Id="rId20" Type="http://schemas.openxmlformats.org/officeDocument/2006/relationships/slideMaster" Target="slideMasters/slideMaster19.xml"/><Relationship Id="rId2" Type="http://schemas.openxmlformats.org/officeDocument/2006/relationships/theme" Target="theme/theme1.xml"/><Relationship Id="rId199" Type="http://schemas.openxmlformats.org/officeDocument/2006/relationships/slideMaster" Target="slideMasters/slideMaster198.xml"/><Relationship Id="rId198" Type="http://schemas.openxmlformats.org/officeDocument/2006/relationships/slideMaster" Target="slideMasters/slideMaster197.xml"/><Relationship Id="rId197" Type="http://schemas.openxmlformats.org/officeDocument/2006/relationships/slideMaster" Target="slideMasters/slideMaster196.xml"/><Relationship Id="rId196" Type="http://schemas.openxmlformats.org/officeDocument/2006/relationships/slideMaster" Target="slideMasters/slideMaster195.xml"/><Relationship Id="rId195" Type="http://schemas.openxmlformats.org/officeDocument/2006/relationships/slideMaster" Target="slideMasters/slideMaster194.xml"/><Relationship Id="rId194" Type="http://schemas.openxmlformats.org/officeDocument/2006/relationships/slideMaster" Target="slideMasters/slideMaster193.xml"/><Relationship Id="rId193" Type="http://schemas.openxmlformats.org/officeDocument/2006/relationships/slideMaster" Target="slideMasters/slideMaster192.xml"/><Relationship Id="rId192" Type="http://schemas.openxmlformats.org/officeDocument/2006/relationships/slideMaster" Target="slideMasters/slideMaster191.xml"/><Relationship Id="rId191" Type="http://schemas.openxmlformats.org/officeDocument/2006/relationships/slideMaster" Target="slideMasters/slideMaster190.xml"/><Relationship Id="rId190" Type="http://schemas.openxmlformats.org/officeDocument/2006/relationships/slideMaster" Target="slideMasters/slideMaster189.xml"/><Relationship Id="rId19" Type="http://schemas.openxmlformats.org/officeDocument/2006/relationships/slideMaster" Target="slideMasters/slideMaster18.xml"/><Relationship Id="rId189" Type="http://schemas.openxmlformats.org/officeDocument/2006/relationships/slideMaster" Target="slideMasters/slideMaster188.xml"/><Relationship Id="rId188" Type="http://schemas.openxmlformats.org/officeDocument/2006/relationships/slideMaster" Target="slideMasters/slideMaster187.xml"/><Relationship Id="rId187" Type="http://schemas.openxmlformats.org/officeDocument/2006/relationships/slideMaster" Target="slideMasters/slideMaster186.xml"/><Relationship Id="rId186" Type="http://schemas.openxmlformats.org/officeDocument/2006/relationships/slideMaster" Target="slideMasters/slideMaster185.xml"/><Relationship Id="rId185" Type="http://schemas.openxmlformats.org/officeDocument/2006/relationships/slideMaster" Target="slideMasters/slideMaster184.xml"/><Relationship Id="rId184" Type="http://schemas.openxmlformats.org/officeDocument/2006/relationships/slideMaster" Target="slideMasters/slideMaster183.xml"/><Relationship Id="rId183" Type="http://schemas.openxmlformats.org/officeDocument/2006/relationships/slideMaster" Target="slideMasters/slideMaster182.xml"/><Relationship Id="rId182" Type="http://schemas.openxmlformats.org/officeDocument/2006/relationships/slideMaster" Target="slideMasters/slideMaster181.xml"/><Relationship Id="rId181" Type="http://schemas.openxmlformats.org/officeDocument/2006/relationships/slideMaster" Target="slideMasters/slideMaster180.xml"/><Relationship Id="rId180" Type="http://schemas.openxmlformats.org/officeDocument/2006/relationships/slideMaster" Target="slideMasters/slideMaster179.xml"/><Relationship Id="rId18" Type="http://schemas.openxmlformats.org/officeDocument/2006/relationships/slideMaster" Target="slideMasters/slideMaster17.xml"/><Relationship Id="rId179" Type="http://schemas.openxmlformats.org/officeDocument/2006/relationships/slideMaster" Target="slideMasters/slideMaster178.xml"/><Relationship Id="rId178" Type="http://schemas.openxmlformats.org/officeDocument/2006/relationships/slideMaster" Target="slideMasters/slideMaster177.xml"/><Relationship Id="rId177" Type="http://schemas.openxmlformats.org/officeDocument/2006/relationships/slideMaster" Target="slideMasters/slideMaster176.xml"/><Relationship Id="rId176" Type="http://schemas.openxmlformats.org/officeDocument/2006/relationships/slideMaster" Target="slideMasters/slideMaster175.xml"/><Relationship Id="rId175" Type="http://schemas.openxmlformats.org/officeDocument/2006/relationships/slideMaster" Target="slideMasters/slideMaster174.xml"/><Relationship Id="rId174" Type="http://schemas.openxmlformats.org/officeDocument/2006/relationships/slideMaster" Target="slideMasters/slideMaster173.xml"/><Relationship Id="rId173" Type="http://schemas.openxmlformats.org/officeDocument/2006/relationships/slideMaster" Target="slideMasters/slideMaster172.xml"/><Relationship Id="rId172" Type="http://schemas.openxmlformats.org/officeDocument/2006/relationships/slideMaster" Target="slideMasters/slideMaster171.xml"/><Relationship Id="rId171" Type="http://schemas.openxmlformats.org/officeDocument/2006/relationships/slideMaster" Target="slideMasters/slideMaster170.xml"/><Relationship Id="rId170" Type="http://schemas.openxmlformats.org/officeDocument/2006/relationships/slideMaster" Target="slideMasters/slideMaster169.xml"/><Relationship Id="rId17" Type="http://schemas.openxmlformats.org/officeDocument/2006/relationships/slideMaster" Target="slideMasters/slideMaster16.xml"/><Relationship Id="rId169" Type="http://schemas.openxmlformats.org/officeDocument/2006/relationships/slideMaster" Target="slideMasters/slideMaster168.xml"/><Relationship Id="rId168" Type="http://schemas.openxmlformats.org/officeDocument/2006/relationships/slideMaster" Target="slideMasters/slideMaster167.xml"/><Relationship Id="rId167" Type="http://schemas.openxmlformats.org/officeDocument/2006/relationships/slideMaster" Target="slideMasters/slideMaster166.xml"/><Relationship Id="rId166" Type="http://schemas.openxmlformats.org/officeDocument/2006/relationships/slideMaster" Target="slideMasters/slideMaster165.xml"/><Relationship Id="rId165" Type="http://schemas.openxmlformats.org/officeDocument/2006/relationships/slideMaster" Target="slideMasters/slideMaster164.xml"/><Relationship Id="rId164" Type="http://schemas.openxmlformats.org/officeDocument/2006/relationships/slideMaster" Target="slideMasters/slideMaster163.xml"/><Relationship Id="rId163" Type="http://schemas.openxmlformats.org/officeDocument/2006/relationships/slideMaster" Target="slideMasters/slideMaster162.xml"/><Relationship Id="rId162" Type="http://schemas.openxmlformats.org/officeDocument/2006/relationships/slideMaster" Target="slideMasters/slideMaster161.xml"/><Relationship Id="rId161" Type="http://schemas.openxmlformats.org/officeDocument/2006/relationships/slideMaster" Target="slideMasters/slideMaster160.xml"/><Relationship Id="rId160" Type="http://schemas.openxmlformats.org/officeDocument/2006/relationships/slideMaster" Target="slideMasters/slideMaster159.xml"/><Relationship Id="rId16" Type="http://schemas.openxmlformats.org/officeDocument/2006/relationships/slideMaster" Target="slideMasters/slideMaster15.xml"/><Relationship Id="rId159" Type="http://schemas.openxmlformats.org/officeDocument/2006/relationships/slideMaster" Target="slideMasters/slideMaster158.xml"/><Relationship Id="rId158" Type="http://schemas.openxmlformats.org/officeDocument/2006/relationships/slideMaster" Target="slideMasters/slideMaster157.xml"/><Relationship Id="rId157" Type="http://schemas.openxmlformats.org/officeDocument/2006/relationships/slideMaster" Target="slideMasters/slideMaster156.xml"/><Relationship Id="rId156" Type="http://schemas.openxmlformats.org/officeDocument/2006/relationships/slideMaster" Target="slideMasters/slideMaster155.xml"/><Relationship Id="rId155" Type="http://schemas.openxmlformats.org/officeDocument/2006/relationships/slideMaster" Target="slideMasters/slideMaster154.xml"/><Relationship Id="rId154" Type="http://schemas.openxmlformats.org/officeDocument/2006/relationships/slideMaster" Target="slideMasters/slideMaster153.xml"/><Relationship Id="rId153" Type="http://schemas.openxmlformats.org/officeDocument/2006/relationships/slideMaster" Target="slideMasters/slideMaster152.xml"/><Relationship Id="rId152" Type="http://schemas.openxmlformats.org/officeDocument/2006/relationships/slideMaster" Target="slideMasters/slideMaster151.xml"/><Relationship Id="rId151" Type="http://schemas.openxmlformats.org/officeDocument/2006/relationships/slideMaster" Target="slideMasters/slideMaster150.xml"/><Relationship Id="rId150" Type="http://schemas.openxmlformats.org/officeDocument/2006/relationships/slideMaster" Target="slideMasters/slideMaster149.xml"/><Relationship Id="rId15" Type="http://schemas.openxmlformats.org/officeDocument/2006/relationships/slideMaster" Target="slideMasters/slideMaster14.xml"/><Relationship Id="rId149" Type="http://schemas.openxmlformats.org/officeDocument/2006/relationships/slideMaster" Target="slideMasters/slideMaster148.xml"/><Relationship Id="rId148" Type="http://schemas.openxmlformats.org/officeDocument/2006/relationships/slideMaster" Target="slideMasters/slideMaster147.xml"/><Relationship Id="rId147" Type="http://schemas.openxmlformats.org/officeDocument/2006/relationships/slideMaster" Target="slideMasters/slideMaster146.xml"/><Relationship Id="rId146" Type="http://schemas.openxmlformats.org/officeDocument/2006/relationships/slideMaster" Target="slideMasters/slideMaster145.xml"/><Relationship Id="rId145" Type="http://schemas.openxmlformats.org/officeDocument/2006/relationships/slideMaster" Target="slideMasters/slideMaster144.xml"/><Relationship Id="rId144" Type="http://schemas.openxmlformats.org/officeDocument/2006/relationships/slideMaster" Target="slideMasters/slideMaster143.xml"/><Relationship Id="rId143" Type="http://schemas.openxmlformats.org/officeDocument/2006/relationships/slideMaster" Target="slideMasters/slideMaster142.xml"/><Relationship Id="rId142" Type="http://schemas.openxmlformats.org/officeDocument/2006/relationships/slideMaster" Target="slideMasters/slideMaster141.xml"/><Relationship Id="rId141" Type="http://schemas.openxmlformats.org/officeDocument/2006/relationships/slideMaster" Target="slideMasters/slideMaster140.xml"/><Relationship Id="rId140" Type="http://schemas.openxmlformats.org/officeDocument/2006/relationships/slideMaster" Target="slideMasters/slideMaster139.xml"/><Relationship Id="rId14" Type="http://schemas.openxmlformats.org/officeDocument/2006/relationships/slideMaster" Target="slideMasters/slideMaster13.xml"/><Relationship Id="rId139" Type="http://schemas.openxmlformats.org/officeDocument/2006/relationships/slideMaster" Target="slideMasters/slideMaster138.xml"/><Relationship Id="rId138" Type="http://schemas.openxmlformats.org/officeDocument/2006/relationships/slideMaster" Target="slideMasters/slideMaster137.xml"/><Relationship Id="rId137" Type="http://schemas.openxmlformats.org/officeDocument/2006/relationships/slideMaster" Target="slideMasters/slideMaster136.xml"/><Relationship Id="rId136" Type="http://schemas.openxmlformats.org/officeDocument/2006/relationships/slideMaster" Target="slideMasters/slideMaster135.xml"/><Relationship Id="rId135" Type="http://schemas.openxmlformats.org/officeDocument/2006/relationships/slideMaster" Target="slideMasters/slideMaster134.xml"/><Relationship Id="rId134" Type="http://schemas.openxmlformats.org/officeDocument/2006/relationships/slideMaster" Target="slideMasters/slideMaster133.xml"/><Relationship Id="rId133" Type="http://schemas.openxmlformats.org/officeDocument/2006/relationships/slideMaster" Target="slideMasters/slideMaster132.xml"/><Relationship Id="rId132" Type="http://schemas.openxmlformats.org/officeDocument/2006/relationships/slideMaster" Target="slideMasters/slideMaster131.xml"/><Relationship Id="rId131" Type="http://schemas.openxmlformats.org/officeDocument/2006/relationships/slideMaster" Target="slideMasters/slideMaster130.xml"/><Relationship Id="rId130" Type="http://schemas.openxmlformats.org/officeDocument/2006/relationships/slideMaster" Target="slideMasters/slideMaster129.xml"/><Relationship Id="rId13" Type="http://schemas.openxmlformats.org/officeDocument/2006/relationships/slideMaster" Target="slideMasters/slideMaster12.xml"/><Relationship Id="rId129" Type="http://schemas.openxmlformats.org/officeDocument/2006/relationships/slideMaster" Target="slideMasters/slideMaster128.xml"/><Relationship Id="rId128" Type="http://schemas.openxmlformats.org/officeDocument/2006/relationships/slideMaster" Target="slideMasters/slideMaster127.xml"/><Relationship Id="rId127" Type="http://schemas.openxmlformats.org/officeDocument/2006/relationships/slideMaster" Target="slideMasters/slideMaster126.xml"/><Relationship Id="rId126" Type="http://schemas.openxmlformats.org/officeDocument/2006/relationships/slideMaster" Target="slideMasters/slideMaster125.xml"/><Relationship Id="rId125" Type="http://schemas.openxmlformats.org/officeDocument/2006/relationships/slideMaster" Target="slideMasters/slideMaster124.xml"/><Relationship Id="rId124" Type="http://schemas.openxmlformats.org/officeDocument/2006/relationships/slideMaster" Target="slideMasters/slideMaster123.xml"/><Relationship Id="rId123" Type="http://schemas.openxmlformats.org/officeDocument/2006/relationships/slideMaster" Target="slideMasters/slideMaster122.xml"/><Relationship Id="rId122" Type="http://schemas.openxmlformats.org/officeDocument/2006/relationships/slideMaster" Target="slideMasters/slideMaster121.xml"/><Relationship Id="rId121" Type="http://schemas.openxmlformats.org/officeDocument/2006/relationships/slideMaster" Target="slideMasters/slideMaster120.xml"/><Relationship Id="rId120" Type="http://schemas.openxmlformats.org/officeDocument/2006/relationships/slideMaster" Target="slideMasters/slideMaster119.xml"/><Relationship Id="rId12" Type="http://schemas.openxmlformats.org/officeDocument/2006/relationships/slideMaster" Target="slideMasters/slideMaster11.xml"/><Relationship Id="rId119" Type="http://schemas.openxmlformats.org/officeDocument/2006/relationships/slideMaster" Target="slideMasters/slideMaster118.xml"/><Relationship Id="rId118" Type="http://schemas.openxmlformats.org/officeDocument/2006/relationships/slideMaster" Target="slideMasters/slideMaster117.xml"/><Relationship Id="rId117" Type="http://schemas.openxmlformats.org/officeDocument/2006/relationships/slideMaster" Target="slideMasters/slideMaster116.xml"/><Relationship Id="rId116" Type="http://schemas.openxmlformats.org/officeDocument/2006/relationships/slideMaster" Target="slideMasters/slideMaster115.xml"/><Relationship Id="rId115" Type="http://schemas.openxmlformats.org/officeDocument/2006/relationships/slideMaster" Target="slideMasters/slideMaster114.xml"/><Relationship Id="rId114" Type="http://schemas.openxmlformats.org/officeDocument/2006/relationships/slideMaster" Target="slideMasters/slideMaster113.xml"/><Relationship Id="rId113" Type="http://schemas.openxmlformats.org/officeDocument/2006/relationships/slideMaster" Target="slideMasters/slideMaster112.xml"/><Relationship Id="rId112" Type="http://schemas.openxmlformats.org/officeDocument/2006/relationships/slideMaster" Target="slideMasters/slideMaster111.xml"/><Relationship Id="rId111" Type="http://schemas.openxmlformats.org/officeDocument/2006/relationships/slideMaster" Target="slideMasters/slideMaster110.xml"/><Relationship Id="rId110" Type="http://schemas.openxmlformats.org/officeDocument/2006/relationships/slideMaster" Target="slideMasters/slideMaster109.xml"/><Relationship Id="rId11" Type="http://schemas.openxmlformats.org/officeDocument/2006/relationships/slideMaster" Target="slideMasters/slideMaster10.xml"/><Relationship Id="rId109" Type="http://schemas.openxmlformats.org/officeDocument/2006/relationships/slideMaster" Target="slideMasters/slideMaster108.xml"/><Relationship Id="rId108" Type="http://schemas.openxmlformats.org/officeDocument/2006/relationships/slideMaster" Target="slideMasters/slideMaster107.xml"/><Relationship Id="rId107" Type="http://schemas.openxmlformats.org/officeDocument/2006/relationships/slideMaster" Target="slideMasters/slideMaster106.xml"/><Relationship Id="rId106" Type="http://schemas.openxmlformats.org/officeDocument/2006/relationships/slideMaster" Target="slideMasters/slideMaster105.xml"/><Relationship Id="rId105" Type="http://schemas.openxmlformats.org/officeDocument/2006/relationships/slideMaster" Target="slideMasters/slideMaster104.xml"/><Relationship Id="rId104" Type="http://schemas.openxmlformats.org/officeDocument/2006/relationships/slideMaster" Target="slideMasters/slideMaster103.xml"/><Relationship Id="rId103" Type="http://schemas.openxmlformats.org/officeDocument/2006/relationships/slideMaster" Target="slideMasters/slideMaster102.xml"/><Relationship Id="rId102" Type="http://schemas.openxmlformats.org/officeDocument/2006/relationships/slideMaster" Target="slideMasters/slideMaster101.xml"/><Relationship Id="rId101" Type="http://schemas.openxmlformats.org/officeDocument/2006/relationships/slideMaster" Target="slideMasters/slideMaster100.xml"/><Relationship Id="rId100" Type="http://schemas.openxmlformats.org/officeDocument/2006/relationships/slideMaster" Target="slideMasters/slideMaster99.xml"/><Relationship Id="rId10" Type="http://schemas.openxmlformats.org/officeDocument/2006/relationships/slideMaster" Target="slideMasters/slideMaster9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6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sp>
        <p:nvSpPr>
          <p:cNvPr id="274434" name="Rectangle 2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/>
          <a:p>
            <a:pPr lvl="0" eaLnBrk="1" fontAlgn="base" hangingPunct="1"/>
          </a:p>
        </p:txBody>
      </p:sp>
      <p:sp>
        <p:nvSpPr>
          <p:cNvPr id="274435" name="Rectangle 3"/>
          <p:cNvSpPr>
            <a:spLocks noGrp="1"/>
          </p:cNvSpPr>
          <p:nvPr>
            <p:ph type="dt" idx="1"/>
          </p:nvPr>
        </p:nvSpPr>
        <p:spPr>
          <a:xfrm>
            <a:off x="4021138" y="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/>
          <a:p>
            <a:pPr lvl="0" algn="r" eaLnBrk="1" fontAlgn="base" hangingPunct="1"/>
            <a:endParaRPr b="1" i="1" strike="noStrike" noProof="1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4436" name="Rectangle 4"/>
          <p:cNvSpPr>
            <a:spLocks noGrp="1" noRot="1" noChangeAspect="1"/>
          </p:cNvSpPr>
          <p:nvPr>
            <p:ph type="sldImg"/>
          </p:nvPr>
        </p:nvSpPr>
        <p:spPr>
          <a:xfrm>
            <a:off x="0" y="768350"/>
            <a:ext cx="7110413" cy="3836988"/>
          </a:xfrm>
          <a:prstGeom prst="rect">
            <a:avLst/>
          </a:prstGeom>
          <a:noFill/>
          <a:ln w="9525">
            <a:noFill/>
          </a:ln>
        </p:spPr>
      </p:sp>
      <p:sp>
        <p:nvSpPr>
          <p:cNvPr id="274437" name="Rectangle 5"/>
          <p:cNvSpPr>
            <a:spLocks noChangeAspect="1"/>
          </p:cNvSpPr>
          <p:nvPr/>
        </p:nvSpPr>
        <p:spPr>
          <a:xfrm>
            <a:off x="709613" y="4860925"/>
            <a:ext cx="5680075" cy="4605338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ctr" anchorCtr="0"/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单击此处编辑母版文本样式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第二级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第三级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第四级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第五级</a:t>
            </a:r>
            <a:endParaRPr lang="zh-CN" altLang="en-US" b="1" i="1" dirty="0">
              <a:solidFill>
                <a:srgbClr val="000000"/>
              </a:solidFill>
            </a:endParaRPr>
          </a:p>
        </p:txBody>
      </p:sp>
      <p:sp>
        <p:nvSpPr>
          <p:cNvPr id="274438" name="Rectangle 6"/>
          <p:cNvSpPr>
            <a:spLocks noGrp="1"/>
          </p:cNvSpPr>
          <p:nvPr>
            <p:ph type="ftr" sz="quarter" idx="4"/>
          </p:nvPr>
        </p:nvSpPr>
        <p:spPr>
          <a:xfrm>
            <a:off x="0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/>
          <a:p>
            <a:pPr lvl="0" eaLnBrk="1" fontAlgn="base" hangingPunct="1"/>
            <a:endParaRPr sz="1300" b="1" i="1" strike="noStrike" noProof="1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4439" name="Rectangle 7"/>
          <p:cNvSpPr>
            <a:spLocks noGrp="1"/>
          </p:cNvSpPr>
          <p:nvPr>
            <p:ph type="sldNum" sz="quarter" idx="5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/>
          <a:p>
            <a:pPr lvl="0" algn="r" eaLnBrk="1" fontAlgn="base" hangingPunct="1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cs"/>
                <a:sym typeface="Arial" panose="020B0604020202020204" pitchFamily="34" charset="0"/>
              </a:rPr>
            </a:fld>
            <a:endParaRPr lang="zh-CN" altLang="en-US" sz="1300" strike="noStrike" noProof="1" dirty="0">
              <a:latin typeface="Arial" panose="020B0604020202020204" pitchFamily="34" charset="0"/>
              <a:ea typeface="宋体" panose="02010600030101010101" pitchFamily="2" charset="-122"/>
              <a:sym typeface="Arial" panose="020B060402020202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lvl="0" defTabSz="0" fontAlgn="base">
      <a:defRPr sz="1200" kern="1200"/>
    </a:lvl1pPr>
    <a:lvl2pPr marL="0" lvl="1" indent="0" defTabSz="0" fontAlgn="base">
      <a:defRPr sz="1200" kern="1200"/>
    </a:lvl2pPr>
    <a:lvl3pPr marL="0" lvl="2" indent="0" defTabSz="0" fontAlgn="base">
      <a:defRPr sz="1200" kern="1200"/>
    </a:lvl3pPr>
    <a:lvl4pPr marL="0" lvl="3" indent="0" defTabSz="0" fontAlgn="base">
      <a:defRPr sz="1200" kern="1200"/>
    </a:lvl4pPr>
    <a:lvl5pPr marL="0" lvl="4" indent="0" defTabSz="0" fontAlgn="base">
      <a:defRPr sz="1200" kern="1200"/>
    </a:lvl5pPr>
    <a:lvl6pPr marL="2286000" lvl="5" indent="0" defTabSz="0" fontAlgn="base">
      <a:defRPr sz="1200" kern="1200"/>
    </a:lvl6pPr>
    <a:lvl7pPr marL="2743200" lvl="6" indent="0" defTabSz="0" fontAlgn="base">
      <a:defRPr sz="1200" kern="1200"/>
    </a:lvl7pPr>
    <a:lvl8pPr marL="3200400" lvl="7" indent="0" defTabSz="0" fontAlgn="base">
      <a:defRPr sz="1200" kern="1200"/>
    </a:lvl8pPr>
    <a:lvl9pPr marL="3657600" lvl="8" indent="0" defTabSz="0" fontAlgn="base">
      <a:defRPr sz="1200" kern="1200"/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  <a:prstGeom prst="rect">
            <a:avLst/>
          </a:prstGeo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046359" y="402584"/>
            <a:ext cx="3027069" cy="6408090"/>
          </a:xfrm>
          <a:prstGeom prst="rect">
            <a:avLst/>
          </a:prstGeo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965152" y="402584"/>
            <a:ext cx="8905724" cy="6408090"/>
          </a:xfrm>
          <a:prstGeom prst="rect">
            <a:avLst/>
          </a:prstGeo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  <a:prstGeom prst="rect">
            <a:avLst/>
          </a:prstGeo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965152" y="2012921"/>
            <a:ext cx="5966397" cy="4797753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07031" y="2012921"/>
            <a:ext cx="5966397" cy="4797753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  <a:prstGeom prst="rect">
            <a:avLst/>
          </a:prstGeo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pn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.xml"/><Relationship Id="rId8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101.xml"/><Relationship Id="rId12" Type="http://schemas.openxmlformats.org/officeDocument/2006/relationships/theme" Target="../theme/theme10.xml"/><Relationship Id="rId11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0.xml"/></Relationships>
</file>

<file path=ppt/slideMasters/_rels/slideMaster1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98.xml"/><Relationship Id="rId8" Type="http://schemas.openxmlformats.org/officeDocument/2006/relationships/slideLayout" Target="../slideLayouts/slideLayout1097.xml"/><Relationship Id="rId7" Type="http://schemas.openxmlformats.org/officeDocument/2006/relationships/slideLayout" Target="../slideLayouts/slideLayout1096.xml"/><Relationship Id="rId6" Type="http://schemas.openxmlformats.org/officeDocument/2006/relationships/slideLayout" Target="../slideLayouts/slideLayout1095.xml"/><Relationship Id="rId5" Type="http://schemas.openxmlformats.org/officeDocument/2006/relationships/slideLayout" Target="../slideLayouts/slideLayout1094.xml"/><Relationship Id="rId4" Type="http://schemas.openxmlformats.org/officeDocument/2006/relationships/slideLayout" Target="../slideLayouts/slideLayout1093.xml"/><Relationship Id="rId3" Type="http://schemas.openxmlformats.org/officeDocument/2006/relationships/slideLayout" Target="../slideLayouts/slideLayout1092.xml"/><Relationship Id="rId2" Type="http://schemas.openxmlformats.org/officeDocument/2006/relationships/slideLayout" Target="../slideLayouts/slideLayout1091.xml"/><Relationship Id="rId12" Type="http://schemas.openxmlformats.org/officeDocument/2006/relationships/theme" Target="../theme/theme100.xml"/><Relationship Id="rId11" Type="http://schemas.openxmlformats.org/officeDocument/2006/relationships/slideLayout" Target="../slideLayouts/slideLayout1100.xml"/><Relationship Id="rId10" Type="http://schemas.openxmlformats.org/officeDocument/2006/relationships/slideLayout" Target="../slideLayouts/slideLayout1099.xml"/><Relationship Id="rId1" Type="http://schemas.openxmlformats.org/officeDocument/2006/relationships/slideLayout" Target="../slideLayouts/slideLayout1090.xml"/></Relationships>
</file>

<file path=ppt/slideMasters/_rels/slideMaster1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09.xml"/><Relationship Id="rId8" Type="http://schemas.openxmlformats.org/officeDocument/2006/relationships/slideLayout" Target="../slideLayouts/slideLayout1108.xml"/><Relationship Id="rId7" Type="http://schemas.openxmlformats.org/officeDocument/2006/relationships/slideLayout" Target="../slideLayouts/slideLayout1107.xml"/><Relationship Id="rId6" Type="http://schemas.openxmlformats.org/officeDocument/2006/relationships/slideLayout" Target="../slideLayouts/slideLayout1106.xml"/><Relationship Id="rId5" Type="http://schemas.openxmlformats.org/officeDocument/2006/relationships/slideLayout" Target="../slideLayouts/slideLayout1105.xml"/><Relationship Id="rId4" Type="http://schemas.openxmlformats.org/officeDocument/2006/relationships/slideLayout" Target="../slideLayouts/slideLayout1104.xml"/><Relationship Id="rId3" Type="http://schemas.openxmlformats.org/officeDocument/2006/relationships/slideLayout" Target="../slideLayouts/slideLayout1103.xml"/><Relationship Id="rId2" Type="http://schemas.openxmlformats.org/officeDocument/2006/relationships/slideLayout" Target="../slideLayouts/slideLayout1102.xml"/><Relationship Id="rId12" Type="http://schemas.openxmlformats.org/officeDocument/2006/relationships/theme" Target="../theme/theme101.xml"/><Relationship Id="rId11" Type="http://schemas.openxmlformats.org/officeDocument/2006/relationships/slideLayout" Target="../slideLayouts/slideLayout1111.xml"/><Relationship Id="rId10" Type="http://schemas.openxmlformats.org/officeDocument/2006/relationships/slideLayout" Target="../slideLayouts/slideLayout1110.xml"/><Relationship Id="rId1" Type="http://schemas.openxmlformats.org/officeDocument/2006/relationships/slideLayout" Target="../slideLayouts/slideLayout1101.xml"/></Relationships>
</file>

<file path=ppt/slideMasters/_rels/slideMaster1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20.xml"/><Relationship Id="rId8" Type="http://schemas.openxmlformats.org/officeDocument/2006/relationships/slideLayout" Target="../slideLayouts/slideLayout1119.xml"/><Relationship Id="rId7" Type="http://schemas.openxmlformats.org/officeDocument/2006/relationships/slideLayout" Target="../slideLayouts/slideLayout1118.xml"/><Relationship Id="rId6" Type="http://schemas.openxmlformats.org/officeDocument/2006/relationships/slideLayout" Target="../slideLayouts/slideLayout1117.xml"/><Relationship Id="rId5" Type="http://schemas.openxmlformats.org/officeDocument/2006/relationships/slideLayout" Target="../slideLayouts/slideLayout1116.xml"/><Relationship Id="rId4" Type="http://schemas.openxmlformats.org/officeDocument/2006/relationships/slideLayout" Target="../slideLayouts/slideLayout1115.xml"/><Relationship Id="rId3" Type="http://schemas.openxmlformats.org/officeDocument/2006/relationships/slideLayout" Target="../slideLayouts/slideLayout1114.xml"/><Relationship Id="rId2" Type="http://schemas.openxmlformats.org/officeDocument/2006/relationships/slideLayout" Target="../slideLayouts/slideLayout1113.xml"/><Relationship Id="rId12" Type="http://schemas.openxmlformats.org/officeDocument/2006/relationships/theme" Target="../theme/theme102.xml"/><Relationship Id="rId11" Type="http://schemas.openxmlformats.org/officeDocument/2006/relationships/slideLayout" Target="../slideLayouts/slideLayout1122.xml"/><Relationship Id="rId10" Type="http://schemas.openxmlformats.org/officeDocument/2006/relationships/slideLayout" Target="../slideLayouts/slideLayout1121.xml"/><Relationship Id="rId1" Type="http://schemas.openxmlformats.org/officeDocument/2006/relationships/slideLayout" Target="../slideLayouts/slideLayout1112.xml"/></Relationships>
</file>

<file path=ppt/slideMasters/_rels/slideMaster1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31.xml"/><Relationship Id="rId8" Type="http://schemas.openxmlformats.org/officeDocument/2006/relationships/slideLayout" Target="../slideLayouts/slideLayout1130.xml"/><Relationship Id="rId7" Type="http://schemas.openxmlformats.org/officeDocument/2006/relationships/slideLayout" Target="../slideLayouts/slideLayout1129.xml"/><Relationship Id="rId6" Type="http://schemas.openxmlformats.org/officeDocument/2006/relationships/slideLayout" Target="../slideLayouts/slideLayout1128.xml"/><Relationship Id="rId5" Type="http://schemas.openxmlformats.org/officeDocument/2006/relationships/slideLayout" Target="../slideLayouts/slideLayout1127.xml"/><Relationship Id="rId4" Type="http://schemas.openxmlformats.org/officeDocument/2006/relationships/slideLayout" Target="../slideLayouts/slideLayout1126.xml"/><Relationship Id="rId3" Type="http://schemas.openxmlformats.org/officeDocument/2006/relationships/slideLayout" Target="../slideLayouts/slideLayout1125.xml"/><Relationship Id="rId2" Type="http://schemas.openxmlformats.org/officeDocument/2006/relationships/slideLayout" Target="../slideLayouts/slideLayout1124.xml"/><Relationship Id="rId12" Type="http://schemas.openxmlformats.org/officeDocument/2006/relationships/theme" Target="../theme/theme103.xml"/><Relationship Id="rId11" Type="http://schemas.openxmlformats.org/officeDocument/2006/relationships/slideLayout" Target="../slideLayouts/slideLayout1133.xml"/><Relationship Id="rId10" Type="http://schemas.openxmlformats.org/officeDocument/2006/relationships/slideLayout" Target="../slideLayouts/slideLayout1132.xml"/><Relationship Id="rId1" Type="http://schemas.openxmlformats.org/officeDocument/2006/relationships/slideLayout" Target="../slideLayouts/slideLayout1123.xml"/></Relationships>
</file>

<file path=ppt/slideMasters/_rels/slideMaster1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42.xml"/><Relationship Id="rId8" Type="http://schemas.openxmlformats.org/officeDocument/2006/relationships/slideLayout" Target="../slideLayouts/slideLayout1141.xml"/><Relationship Id="rId7" Type="http://schemas.openxmlformats.org/officeDocument/2006/relationships/slideLayout" Target="../slideLayouts/slideLayout1140.xml"/><Relationship Id="rId6" Type="http://schemas.openxmlformats.org/officeDocument/2006/relationships/slideLayout" Target="../slideLayouts/slideLayout1139.xml"/><Relationship Id="rId5" Type="http://schemas.openxmlformats.org/officeDocument/2006/relationships/slideLayout" Target="../slideLayouts/slideLayout1138.xml"/><Relationship Id="rId4" Type="http://schemas.openxmlformats.org/officeDocument/2006/relationships/slideLayout" Target="../slideLayouts/slideLayout1137.xml"/><Relationship Id="rId3" Type="http://schemas.openxmlformats.org/officeDocument/2006/relationships/slideLayout" Target="../slideLayouts/slideLayout1136.xml"/><Relationship Id="rId2" Type="http://schemas.openxmlformats.org/officeDocument/2006/relationships/slideLayout" Target="../slideLayouts/slideLayout1135.xml"/><Relationship Id="rId12" Type="http://schemas.openxmlformats.org/officeDocument/2006/relationships/theme" Target="../theme/theme104.xml"/><Relationship Id="rId11" Type="http://schemas.openxmlformats.org/officeDocument/2006/relationships/slideLayout" Target="../slideLayouts/slideLayout1144.xml"/><Relationship Id="rId10" Type="http://schemas.openxmlformats.org/officeDocument/2006/relationships/slideLayout" Target="../slideLayouts/slideLayout1143.xml"/><Relationship Id="rId1" Type="http://schemas.openxmlformats.org/officeDocument/2006/relationships/slideLayout" Target="../slideLayouts/slideLayout1134.xml"/></Relationships>
</file>

<file path=ppt/slideMasters/_rels/slideMaster1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53.xml"/><Relationship Id="rId8" Type="http://schemas.openxmlformats.org/officeDocument/2006/relationships/slideLayout" Target="../slideLayouts/slideLayout1152.xml"/><Relationship Id="rId7" Type="http://schemas.openxmlformats.org/officeDocument/2006/relationships/slideLayout" Target="../slideLayouts/slideLayout1151.xml"/><Relationship Id="rId6" Type="http://schemas.openxmlformats.org/officeDocument/2006/relationships/slideLayout" Target="../slideLayouts/slideLayout1150.xml"/><Relationship Id="rId5" Type="http://schemas.openxmlformats.org/officeDocument/2006/relationships/slideLayout" Target="../slideLayouts/slideLayout1149.xml"/><Relationship Id="rId4" Type="http://schemas.openxmlformats.org/officeDocument/2006/relationships/slideLayout" Target="../slideLayouts/slideLayout1148.xml"/><Relationship Id="rId3" Type="http://schemas.openxmlformats.org/officeDocument/2006/relationships/slideLayout" Target="../slideLayouts/slideLayout1147.xml"/><Relationship Id="rId2" Type="http://schemas.openxmlformats.org/officeDocument/2006/relationships/slideLayout" Target="../slideLayouts/slideLayout1146.xml"/><Relationship Id="rId12" Type="http://schemas.openxmlformats.org/officeDocument/2006/relationships/theme" Target="../theme/theme105.xml"/><Relationship Id="rId11" Type="http://schemas.openxmlformats.org/officeDocument/2006/relationships/slideLayout" Target="../slideLayouts/slideLayout1155.xml"/><Relationship Id="rId10" Type="http://schemas.openxmlformats.org/officeDocument/2006/relationships/slideLayout" Target="../slideLayouts/slideLayout1154.xml"/><Relationship Id="rId1" Type="http://schemas.openxmlformats.org/officeDocument/2006/relationships/slideLayout" Target="../slideLayouts/slideLayout1145.xml"/></Relationships>
</file>

<file path=ppt/slideMasters/_rels/slideMaster1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64.xml"/><Relationship Id="rId8" Type="http://schemas.openxmlformats.org/officeDocument/2006/relationships/slideLayout" Target="../slideLayouts/slideLayout1163.xml"/><Relationship Id="rId7" Type="http://schemas.openxmlformats.org/officeDocument/2006/relationships/slideLayout" Target="../slideLayouts/slideLayout1162.xml"/><Relationship Id="rId6" Type="http://schemas.openxmlformats.org/officeDocument/2006/relationships/slideLayout" Target="../slideLayouts/slideLayout1161.xml"/><Relationship Id="rId5" Type="http://schemas.openxmlformats.org/officeDocument/2006/relationships/slideLayout" Target="../slideLayouts/slideLayout1160.xml"/><Relationship Id="rId4" Type="http://schemas.openxmlformats.org/officeDocument/2006/relationships/slideLayout" Target="../slideLayouts/slideLayout1159.xml"/><Relationship Id="rId3" Type="http://schemas.openxmlformats.org/officeDocument/2006/relationships/slideLayout" Target="../slideLayouts/slideLayout1158.xml"/><Relationship Id="rId2" Type="http://schemas.openxmlformats.org/officeDocument/2006/relationships/slideLayout" Target="../slideLayouts/slideLayout1157.xml"/><Relationship Id="rId12" Type="http://schemas.openxmlformats.org/officeDocument/2006/relationships/theme" Target="../theme/theme106.xml"/><Relationship Id="rId11" Type="http://schemas.openxmlformats.org/officeDocument/2006/relationships/slideLayout" Target="../slideLayouts/slideLayout1166.xml"/><Relationship Id="rId10" Type="http://schemas.openxmlformats.org/officeDocument/2006/relationships/slideLayout" Target="../slideLayouts/slideLayout1165.xml"/><Relationship Id="rId1" Type="http://schemas.openxmlformats.org/officeDocument/2006/relationships/slideLayout" Target="../slideLayouts/slideLayout1156.xml"/></Relationships>
</file>

<file path=ppt/slideMasters/_rels/slideMaster1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75.xml"/><Relationship Id="rId8" Type="http://schemas.openxmlformats.org/officeDocument/2006/relationships/slideLayout" Target="../slideLayouts/slideLayout1174.xml"/><Relationship Id="rId7" Type="http://schemas.openxmlformats.org/officeDocument/2006/relationships/slideLayout" Target="../slideLayouts/slideLayout1173.xml"/><Relationship Id="rId6" Type="http://schemas.openxmlformats.org/officeDocument/2006/relationships/slideLayout" Target="../slideLayouts/slideLayout1172.xml"/><Relationship Id="rId5" Type="http://schemas.openxmlformats.org/officeDocument/2006/relationships/slideLayout" Target="../slideLayouts/slideLayout1171.xml"/><Relationship Id="rId4" Type="http://schemas.openxmlformats.org/officeDocument/2006/relationships/slideLayout" Target="../slideLayouts/slideLayout1170.xml"/><Relationship Id="rId3" Type="http://schemas.openxmlformats.org/officeDocument/2006/relationships/slideLayout" Target="../slideLayouts/slideLayout1169.xml"/><Relationship Id="rId2" Type="http://schemas.openxmlformats.org/officeDocument/2006/relationships/slideLayout" Target="../slideLayouts/slideLayout1168.xml"/><Relationship Id="rId12" Type="http://schemas.openxmlformats.org/officeDocument/2006/relationships/theme" Target="../theme/theme107.xml"/><Relationship Id="rId11" Type="http://schemas.openxmlformats.org/officeDocument/2006/relationships/slideLayout" Target="../slideLayouts/slideLayout1177.xml"/><Relationship Id="rId10" Type="http://schemas.openxmlformats.org/officeDocument/2006/relationships/slideLayout" Target="../slideLayouts/slideLayout1176.xml"/><Relationship Id="rId1" Type="http://schemas.openxmlformats.org/officeDocument/2006/relationships/slideLayout" Target="../slideLayouts/slideLayout1167.xml"/></Relationships>
</file>

<file path=ppt/slideMasters/_rels/slideMaster1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86.xml"/><Relationship Id="rId8" Type="http://schemas.openxmlformats.org/officeDocument/2006/relationships/slideLayout" Target="../slideLayouts/slideLayout1185.xml"/><Relationship Id="rId7" Type="http://schemas.openxmlformats.org/officeDocument/2006/relationships/slideLayout" Target="../slideLayouts/slideLayout1184.xml"/><Relationship Id="rId6" Type="http://schemas.openxmlformats.org/officeDocument/2006/relationships/slideLayout" Target="../slideLayouts/slideLayout1183.xml"/><Relationship Id="rId5" Type="http://schemas.openxmlformats.org/officeDocument/2006/relationships/slideLayout" Target="../slideLayouts/slideLayout1182.xml"/><Relationship Id="rId4" Type="http://schemas.openxmlformats.org/officeDocument/2006/relationships/slideLayout" Target="../slideLayouts/slideLayout1181.xml"/><Relationship Id="rId3" Type="http://schemas.openxmlformats.org/officeDocument/2006/relationships/slideLayout" Target="../slideLayouts/slideLayout1180.xml"/><Relationship Id="rId2" Type="http://schemas.openxmlformats.org/officeDocument/2006/relationships/slideLayout" Target="../slideLayouts/slideLayout1179.xml"/><Relationship Id="rId12" Type="http://schemas.openxmlformats.org/officeDocument/2006/relationships/theme" Target="../theme/theme108.xml"/><Relationship Id="rId11" Type="http://schemas.openxmlformats.org/officeDocument/2006/relationships/slideLayout" Target="../slideLayouts/slideLayout1188.xml"/><Relationship Id="rId10" Type="http://schemas.openxmlformats.org/officeDocument/2006/relationships/slideLayout" Target="../slideLayouts/slideLayout1187.xml"/><Relationship Id="rId1" Type="http://schemas.openxmlformats.org/officeDocument/2006/relationships/slideLayout" Target="../slideLayouts/slideLayout1178.xml"/></Relationships>
</file>

<file path=ppt/slideMasters/_rels/slideMaster1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7.xml"/><Relationship Id="rId8" Type="http://schemas.openxmlformats.org/officeDocument/2006/relationships/slideLayout" Target="../slideLayouts/slideLayout1196.xml"/><Relationship Id="rId7" Type="http://schemas.openxmlformats.org/officeDocument/2006/relationships/slideLayout" Target="../slideLayouts/slideLayout1195.xml"/><Relationship Id="rId6" Type="http://schemas.openxmlformats.org/officeDocument/2006/relationships/slideLayout" Target="../slideLayouts/slideLayout1194.xml"/><Relationship Id="rId5" Type="http://schemas.openxmlformats.org/officeDocument/2006/relationships/slideLayout" Target="../slideLayouts/slideLayout1193.xml"/><Relationship Id="rId4" Type="http://schemas.openxmlformats.org/officeDocument/2006/relationships/slideLayout" Target="../slideLayouts/slideLayout1192.xml"/><Relationship Id="rId3" Type="http://schemas.openxmlformats.org/officeDocument/2006/relationships/slideLayout" Target="../slideLayouts/slideLayout1191.xml"/><Relationship Id="rId2" Type="http://schemas.openxmlformats.org/officeDocument/2006/relationships/slideLayout" Target="../slideLayouts/slideLayout1190.xml"/><Relationship Id="rId12" Type="http://schemas.openxmlformats.org/officeDocument/2006/relationships/theme" Target="../theme/theme109.xml"/><Relationship Id="rId11" Type="http://schemas.openxmlformats.org/officeDocument/2006/relationships/slideLayout" Target="../slideLayouts/slideLayout1199.xml"/><Relationship Id="rId10" Type="http://schemas.openxmlformats.org/officeDocument/2006/relationships/slideLayout" Target="../slideLayouts/slideLayout1198.xml"/><Relationship Id="rId1" Type="http://schemas.openxmlformats.org/officeDocument/2006/relationships/slideLayout" Target="../slideLayouts/slideLayout1189.xml"/></Relationships>
</file>

<file path=ppt/slideMasters/_rels/slideMaster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.xml"/><Relationship Id="rId8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112.xml"/><Relationship Id="rId12" Type="http://schemas.openxmlformats.org/officeDocument/2006/relationships/theme" Target="../theme/theme11.xml"/><Relationship Id="rId11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11.xml"/></Relationships>
</file>

<file path=ppt/slideMasters/_rels/slideMaster1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08.xml"/><Relationship Id="rId8" Type="http://schemas.openxmlformats.org/officeDocument/2006/relationships/slideLayout" Target="../slideLayouts/slideLayout1207.xml"/><Relationship Id="rId7" Type="http://schemas.openxmlformats.org/officeDocument/2006/relationships/slideLayout" Target="../slideLayouts/slideLayout1206.xml"/><Relationship Id="rId6" Type="http://schemas.openxmlformats.org/officeDocument/2006/relationships/slideLayout" Target="../slideLayouts/slideLayout1205.xml"/><Relationship Id="rId5" Type="http://schemas.openxmlformats.org/officeDocument/2006/relationships/slideLayout" Target="../slideLayouts/slideLayout1204.xml"/><Relationship Id="rId4" Type="http://schemas.openxmlformats.org/officeDocument/2006/relationships/slideLayout" Target="../slideLayouts/slideLayout1203.xml"/><Relationship Id="rId3" Type="http://schemas.openxmlformats.org/officeDocument/2006/relationships/slideLayout" Target="../slideLayouts/slideLayout1202.xml"/><Relationship Id="rId2" Type="http://schemas.openxmlformats.org/officeDocument/2006/relationships/slideLayout" Target="../slideLayouts/slideLayout1201.xml"/><Relationship Id="rId12" Type="http://schemas.openxmlformats.org/officeDocument/2006/relationships/theme" Target="../theme/theme110.xml"/><Relationship Id="rId11" Type="http://schemas.openxmlformats.org/officeDocument/2006/relationships/slideLayout" Target="../slideLayouts/slideLayout1210.xml"/><Relationship Id="rId10" Type="http://schemas.openxmlformats.org/officeDocument/2006/relationships/slideLayout" Target="../slideLayouts/slideLayout1209.xml"/><Relationship Id="rId1" Type="http://schemas.openxmlformats.org/officeDocument/2006/relationships/slideLayout" Target="../slideLayouts/slideLayout1200.xml"/></Relationships>
</file>

<file path=ppt/slideMasters/_rels/slideMaster1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19.xml"/><Relationship Id="rId8" Type="http://schemas.openxmlformats.org/officeDocument/2006/relationships/slideLayout" Target="../slideLayouts/slideLayout1218.xml"/><Relationship Id="rId7" Type="http://schemas.openxmlformats.org/officeDocument/2006/relationships/slideLayout" Target="../slideLayouts/slideLayout1217.xml"/><Relationship Id="rId6" Type="http://schemas.openxmlformats.org/officeDocument/2006/relationships/slideLayout" Target="../slideLayouts/slideLayout1216.xml"/><Relationship Id="rId5" Type="http://schemas.openxmlformats.org/officeDocument/2006/relationships/slideLayout" Target="../slideLayouts/slideLayout1215.xml"/><Relationship Id="rId4" Type="http://schemas.openxmlformats.org/officeDocument/2006/relationships/slideLayout" Target="../slideLayouts/slideLayout1214.xml"/><Relationship Id="rId3" Type="http://schemas.openxmlformats.org/officeDocument/2006/relationships/slideLayout" Target="../slideLayouts/slideLayout1213.xml"/><Relationship Id="rId2" Type="http://schemas.openxmlformats.org/officeDocument/2006/relationships/slideLayout" Target="../slideLayouts/slideLayout1212.xml"/><Relationship Id="rId12" Type="http://schemas.openxmlformats.org/officeDocument/2006/relationships/theme" Target="../theme/theme111.xml"/><Relationship Id="rId11" Type="http://schemas.openxmlformats.org/officeDocument/2006/relationships/slideLayout" Target="../slideLayouts/slideLayout1221.xml"/><Relationship Id="rId10" Type="http://schemas.openxmlformats.org/officeDocument/2006/relationships/slideLayout" Target="../slideLayouts/slideLayout1220.xml"/><Relationship Id="rId1" Type="http://schemas.openxmlformats.org/officeDocument/2006/relationships/slideLayout" Target="../slideLayouts/slideLayout1211.xml"/></Relationships>
</file>

<file path=ppt/slideMasters/_rels/slideMaster1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30.xml"/><Relationship Id="rId8" Type="http://schemas.openxmlformats.org/officeDocument/2006/relationships/slideLayout" Target="../slideLayouts/slideLayout1229.xml"/><Relationship Id="rId7" Type="http://schemas.openxmlformats.org/officeDocument/2006/relationships/slideLayout" Target="../slideLayouts/slideLayout1228.xml"/><Relationship Id="rId6" Type="http://schemas.openxmlformats.org/officeDocument/2006/relationships/slideLayout" Target="../slideLayouts/slideLayout1227.xml"/><Relationship Id="rId5" Type="http://schemas.openxmlformats.org/officeDocument/2006/relationships/slideLayout" Target="../slideLayouts/slideLayout1226.xml"/><Relationship Id="rId4" Type="http://schemas.openxmlformats.org/officeDocument/2006/relationships/slideLayout" Target="../slideLayouts/slideLayout1225.xml"/><Relationship Id="rId3" Type="http://schemas.openxmlformats.org/officeDocument/2006/relationships/slideLayout" Target="../slideLayouts/slideLayout1224.xml"/><Relationship Id="rId2" Type="http://schemas.openxmlformats.org/officeDocument/2006/relationships/slideLayout" Target="../slideLayouts/slideLayout1223.xml"/><Relationship Id="rId12" Type="http://schemas.openxmlformats.org/officeDocument/2006/relationships/theme" Target="../theme/theme112.xml"/><Relationship Id="rId11" Type="http://schemas.openxmlformats.org/officeDocument/2006/relationships/slideLayout" Target="../slideLayouts/slideLayout1232.xml"/><Relationship Id="rId10" Type="http://schemas.openxmlformats.org/officeDocument/2006/relationships/slideLayout" Target="../slideLayouts/slideLayout1231.xml"/><Relationship Id="rId1" Type="http://schemas.openxmlformats.org/officeDocument/2006/relationships/slideLayout" Target="../slideLayouts/slideLayout1222.xml"/></Relationships>
</file>

<file path=ppt/slideMasters/_rels/slideMaster1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41.xml"/><Relationship Id="rId8" Type="http://schemas.openxmlformats.org/officeDocument/2006/relationships/slideLayout" Target="../slideLayouts/slideLayout1240.xml"/><Relationship Id="rId7" Type="http://schemas.openxmlformats.org/officeDocument/2006/relationships/slideLayout" Target="../slideLayouts/slideLayout1239.xml"/><Relationship Id="rId6" Type="http://schemas.openxmlformats.org/officeDocument/2006/relationships/slideLayout" Target="../slideLayouts/slideLayout1238.xml"/><Relationship Id="rId5" Type="http://schemas.openxmlformats.org/officeDocument/2006/relationships/slideLayout" Target="../slideLayouts/slideLayout1237.xml"/><Relationship Id="rId4" Type="http://schemas.openxmlformats.org/officeDocument/2006/relationships/slideLayout" Target="../slideLayouts/slideLayout1236.xml"/><Relationship Id="rId3" Type="http://schemas.openxmlformats.org/officeDocument/2006/relationships/slideLayout" Target="../slideLayouts/slideLayout1235.xml"/><Relationship Id="rId2" Type="http://schemas.openxmlformats.org/officeDocument/2006/relationships/slideLayout" Target="../slideLayouts/slideLayout1234.xml"/><Relationship Id="rId12" Type="http://schemas.openxmlformats.org/officeDocument/2006/relationships/theme" Target="../theme/theme113.xml"/><Relationship Id="rId11" Type="http://schemas.openxmlformats.org/officeDocument/2006/relationships/slideLayout" Target="../slideLayouts/slideLayout1243.xml"/><Relationship Id="rId10" Type="http://schemas.openxmlformats.org/officeDocument/2006/relationships/slideLayout" Target="../slideLayouts/slideLayout1242.xml"/><Relationship Id="rId1" Type="http://schemas.openxmlformats.org/officeDocument/2006/relationships/slideLayout" Target="../slideLayouts/slideLayout1233.xml"/></Relationships>
</file>

<file path=ppt/slideMasters/_rels/slideMaster1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52.xml"/><Relationship Id="rId8" Type="http://schemas.openxmlformats.org/officeDocument/2006/relationships/slideLayout" Target="../slideLayouts/slideLayout1251.xml"/><Relationship Id="rId7" Type="http://schemas.openxmlformats.org/officeDocument/2006/relationships/slideLayout" Target="../slideLayouts/slideLayout1250.xml"/><Relationship Id="rId6" Type="http://schemas.openxmlformats.org/officeDocument/2006/relationships/slideLayout" Target="../slideLayouts/slideLayout1249.xml"/><Relationship Id="rId5" Type="http://schemas.openxmlformats.org/officeDocument/2006/relationships/slideLayout" Target="../slideLayouts/slideLayout1248.xml"/><Relationship Id="rId4" Type="http://schemas.openxmlformats.org/officeDocument/2006/relationships/slideLayout" Target="../slideLayouts/slideLayout1247.xml"/><Relationship Id="rId3" Type="http://schemas.openxmlformats.org/officeDocument/2006/relationships/slideLayout" Target="../slideLayouts/slideLayout1246.xml"/><Relationship Id="rId2" Type="http://schemas.openxmlformats.org/officeDocument/2006/relationships/slideLayout" Target="../slideLayouts/slideLayout1245.xml"/><Relationship Id="rId12" Type="http://schemas.openxmlformats.org/officeDocument/2006/relationships/theme" Target="../theme/theme114.xml"/><Relationship Id="rId11" Type="http://schemas.openxmlformats.org/officeDocument/2006/relationships/slideLayout" Target="../slideLayouts/slideLayout1254.xml"/><Relationship Id="rId10" Type="http://schemas.openxmlformats.org/officeDocument/2006/relationships/slideLayout" Target="../slideLayouts/slideLayout1253.xml"/><Relationship Id="rId1" Type="http://schemas.openxmlformats.org/officeDocument/2006/relationships/slideLayout" Target="../slideLayouts/slideLayout1244.xml"/></Relationships>
</file>

<file path=ppt/slideMasters/_rels/slideMaster1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63.xml"/><Relationship Id="rId8" Type="http://schemas.openxmlformats.org/officeDocument/2006/relationships/slideLayout" Target="../slideLayouts/slideLayout1262.xml"/><Relationship Id="rId7" Type="http://schemas.openxmlformats.org/officeDocument/2006/relationships/slideLayout" Target="../slideLayouts/slideLayout1261.xml"/><Relationship Id="rId6" Type="http://schemas.openxmlformats.org/officeDocument/2006/relationships/slideLayout" Target="../slideLayouts/slideLayout1260.xml"/><Relationship Id="rId5" Type="http://schemas.openxmlformats.org/officeDocument/2006/relationships/slideLayout" Target="../slideLayouts/slideLayout1259.xml"/><Relationship Id="rId4" Type="http://schemas.openxmlformats.org/officeDocument/2006/relationships/slideLayout" Target="../slideLayouts/slideLayout1258.xml"/><Relationship Id="rId3" Type="http://schemas.openxmlformats.org/officeDocument/2006/relationships/slideLayout" Target="../slideLayouts/slideLayout1257.xml"/><Relationship Id="rId2" Type="http://schemas.openxmlformats.org/officeDocument/2006/relationships/slideLayout" Target="../slideLayouts/slideLayout1256.xml"/><Relationship Id="rId12" Type="http://schemas.openxmlformats.org/officeDocument/2006/relationships/theme" Target="../theme/theme115.xml"/><Relationship Id="rId11" Type="http://schemas.openxmlformats.org/officeDocument/2006/relationships/slideLayout" Target="../slideLayouts/slideLayout1265.xml"/><Relationship Id="rId10" Type="http://schemas.openxmlformats.org/officeDocument/2006/relationships/slideLayout" Target="../slideLayouts/slideLayout1264.xml"/><Relationship Id="rId1" Type="http://schemas.openxmlformats.org/officeDocument/2006/relationships/slideLayout" Target="../slideLayouts/slideLayout1255.xml"/></Relationships>
</file>

<file path=ppt/slideMasters/_rels/slideMaster1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74.xml"/><Relationship Id="rId8" Type="http://schemas.openxmlformats.org/officeDocument/2006/relationships/slideLayout" Target="../slideLayouts/slideLayout1273.xml"/><Relationship Id="rId7" Type="http://schemas.openxmlformats.org/officeDocument/2006/relationships/slideLayout" Target="../slideLayouts/slideLayout1272.xml"/><Relationship Id="rId6" Type="http://schemas.openxmlformats.org/officeDocument/2006/relationships/slideLayout" Target="../slideLayouts/slideLayout1271.xml"/><Relationship Id="rId5" Type="http://schemas.openxmlformats.org/officeDocument/2006/relationships/slideLayout" Target="../slideLayouts/slideLayout1270.xml"/><Relationship Id="rId4" Type="http://schemas.openxmlformats.org/officeDocument/2006/relationships/slideLayout" Target="../slideLayouts/slideLayout1269.xml"/><Relationship Id="rId3" Type="http://schemas.openxmlformats.org/officeDocument/2006/relationships/slideLayout" Target="../slideLayouts/slideLayout1268.xml"/><Relationship Id="rId2" Type="http://schemas.openxmlformats.org/officeDocument/2006/relationships/slideLayout" Target="../slideLayouts/slideLayout1267.xml"/><Relationship Id="rId12" Type="http://schemas.openxmlformats.org/officeDocument/2006/relationships/theme" Target="../theme/theme116.xml"/><Relationship Id="rId11" Type="http://schemas.openxmlformats.org/officeDocument/2006/relationships/slideLayout" Target="../slideLayouts/slideLayout1276.xml"/><Relationship Id="rId10" Type="http://schemas.openxmlformats.org/officeDocument/2006/relationships/slideLayout" Target="../slideLayouts/slideLayout1275.xml"/><Relationship Id="rId1" Type="http://schemas.openxmlformats.org/officeDocument/2006/relationships/slideLayout" Target="../slideLayouts/slideLayout1266.xml"/></Relationships>
</file>

<file path=ppt/slideMasters/_rels/slideMaster1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85.xml"/><Relationship Id="rId8" Type="http://schemas.openxmlformats.org/officeDocument/2006/relationships/slideLayout" Target="../slideLayouts/slideLayout1284.xml"/><Relationship Id="rId7" Type="http://schemas.openxmlformats.org/officeDocument/2006/relationships/slideLayout" Target="../slideLayouts/slideLayout1283.xml"/><Relationship Id="rId6" Type="http://schemas.openxmlformats.org/officeDocument/2006/relationships/slideLayout" Target="../slideLayouts/slideLayout1282.xml"/><Relationship Id="rId5" Type="http://schemas.openxmlformats.org/officeDocument/2006/relationships/slideLayout" Target="../slideLayouts/slideLayout1281.xml"/><Relationship Id="rId4" Type="http://schemas.openxmlformats.org/officeDocument/2006/relationships/slideLayout" Target="../slideLayouts/slideLayout1280.xml"/><Relationship Id="rId3" Type="http://schemas.openxmlformats.org/officeDocument/2006/relationships/slideLayout" Target="../slideLayouts/slideLayout1279.xml"/><Relationship Id="rId2" Type="http://schemas.openxmlformats.org/officeDocument/2006/relationships/slideLayout" Target="../slideLayouts/slideLayout1278.xml"/><Relationship Id="rId12" Type="http://schemas.openxmlformats.org/officeDocument/2006/relationships/theme" Target="../theme/theme117.xml"/><Relationship Id="rId11" Type="http://schemas.openxmlformats.org/officeDocument/2006/relationships/slideLayout" Target="../slideLayouts/slideLayout1287.xml"/><Relationship Id="rId10" Type="http://schemas.openxmlformats.org/officeDocument/2006/relationships/slideLayout" Target="../slideLayouts/slideLayout1286.xml"/><Relationship Id="rId1" Type="http://schemas.openxmlformats.org/officeDocument/2006/relationships/slideLayout" Target="../slideLayouts/slideLayout1277.xml"/></Relationships>
</file>

<file path=ppt/slideMasters/_rels/slideMaster1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96.xml"/><Relationship Id="rId8" Type="http://schemas.openxmlformats.org/officeDocument/2006/relationships/slideLayout" Target="../slideLayouts/slideLayout1295.xml"/><Relationship Id="rId7" Type="http://schemas.openxmlformats.org/officeDocument/2006/relationships/slideLayout" Target="../slideLayouts/slideLayout1294.xml"/><Relationship Id="rId6" Type="http://schemas.openxmlformats.org/officeDocument/2006/relationships/slideLayout" Target="../slideLayouts/slideLayout1293.xml"/><Relationship Id="rId5" Type="http://schemas.openxmlformats.org/officeDocument/2006/relationships/slideLayout" Target="../slideLayouts/slideLayout1292.xml"/><Relationship Id="rId4" Type="http://schemas.openxmlformats.org/officeDocument/2006/relationships/slideLayout" Target="../slideLayouts/slideLayout1291.xml"/><Relationship Id="rId3" Type="http://schemas.openxmlformats.org/officeDocument/2006/relationships/slideLayout" Target="../slideLayouts/slideLayout1290.xml"/><Relationship Id="rId2" Type="http://schemas.openxmlformats.org/officeDocument/2006/relationships/slideLayout" Target="../slideLayouts/slideLayout1289.xml"/><Relationship Id="rId12" Type="http://schemas.openxmlformats.org/officeDocument/2006/relationships/theme" Target="../theme/theme118.xml"/><Relationship Id="rId11" Type="http://schemas.openxmlformats.org/officeDocument/2006/relationships/slideLayout" Target="../slideLayouts/slideLayout1298.xml"/><Relationship Id="rId10" Type="http://schemas.openxmlformats.org/officeDocument/2006/relationships/slideLayout" Target="../slideLayouts/slideLayout1297.xml"/><Relationship Id="rId1" Type="http://schemas.openxmlformats.org/officeDocument/2006/relationships/slideLayout" Target="../slideLayouts/slideLayout1288.xml"/></Relationships>
</file>

<file path=ppt/slideMasters/_rels/slideMaster1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7.xml"/><Relationship Id="rId8" Type="http://schemas.openxmlformats.org/officeDocument/2006/relationships/slideLayout" Target="../slideLayouts/slideLayout1306.xml"/><Relationship Id="rId7" Type="http://schemas.openxmlformats.org/officeDocument/2006/relationships/slideLayout" Target="../slideLayouts/slideLayout1305.xml"/><Relationship Id="rId6" Type="http://schemas.openxmlformats.org/officeDocument/2006/relationships/slideLayout" Target="../slideLayouts/slideLayout1304.xml"/><Relationship Id="rId5" Type="http://schemas.openxmlformats.org/officeDocument/2006/relationships/slideLayout" Target="../slideLayouts/slideLayout1303.xml"/><Relationship Id="rId4" Type="http://schemas.openxmlformats.org/officeDocument/2006/relationships/slideLayout" Target="../slideLayouts/slideLayout1302.xml"/><Relationship Id="rId3" Type="http://schemas.openxmlformats.org/officeDocument/2006/relationships/slideLayout" Target="../slideLayouts/slideLayout1301.xml"/><Relationship Id="rId2" Type="http://schemas.openxmlformats.org/officeDocument/2006/relationships/slideLayout" Target="../slideLayouts/slideLayout1300.xml"/><Relationship Id="rId12" Type="http://schemas.openxmlformats.org/officeDocument/2006/relationships/theme" Target="../theme/theme119.xml"/><Relationship Id="rId11" Type="http://schemas.openxmlformats.org/officeDocument/2006/relationships/slideLayout" Target="../slideLayouts/slideLayout1309.xml"/><Relationship Id="rId10" Type="http://schemas.openxmlformats.org/officeDocument/2006/relationships/slideLayout" Target="../slideLayouts/slideLayout1308.xml"/><Relationship Id="rId1" Type="http://schemas.openxmlformats.org/officeDocument/2006/relationships/slideLayout" Target="../slideLayouts/slideLayout1299.xml"/></Relationships>
</file>

<file path=ppt/slideMasters/_rels/slideMaster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.xml"/><Relationship Id="rId8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5.xml"/><Relationship Id="rId3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23.xml"/><Relationship Id="rId12" Type="http://schemas.openxmlformats.org/officeDocument/2006/relationships/theme" Target="../theme/theme12.xml"/><Relationship Id="rId11" Type="http://schemas.openxmlformats.org/officeDocument/2006/relationships/slideLayout" Target="../slideLayouts/slideLayout132.xml"/><Relationship Id="rId10" Type="http://schemas.openxmlformats.org/officeDocument/2006/relationships/slideLayout" Target="../slideLayouts/slideLayout131.xml"/><Relationship Id="rId1" Type="http://schemas.openxmlformats.org/officeDocument/2006/relationships/slideLayout" Target="../slideLayouts/slideLayout122.xml"/></Relationships>
</file>

<file path=ppt/slideMasters/_rels/slideMaster1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18.xml"/><Relationship Id="rId8" Type="http://schemas.openxmlformats.org/officeDocument/2006/relationships/slideLayout" Target="../slideLayouts/slideLayout1317.xml"/><Relationship Id="rId7" Type="http://schemas.openxmlformats.org/officeDocument/2006/relationships/slideLayout" Target="../slideLayouts/slideLayout1316.xml"/><Relationship Id="rId6" Type="http://schemas.openxmlformats.org/officeDocument/2006/relationships/slideLayout" Target="../slideLayouts/slideLayout1315.xml"/><Relationship Id="rId5" Type="http://schemas.openxmlformats.org/officeDocument/2006/relationships/slideLayout" Target="../slideLayouts/slideLayout1314.xml"/><Relationship Id="rId4" Type="http://schemas.openxmlformats.org/officeDocument/2006/relationships/slideLayout" Target="../slideLayouts/slideLayout1313.xml"/><Relationship Id="rId3" Type="http://schemas.openxmlformats.org/officeDocument/2006/relationships/slideLayout" Target="../slideLayouts/slideLayout1312.xml"/><Relationship Id="rId2" Type="http://schemas.openxmlformats.org/officeDocument/2006/relationships/slideLayout" Target="../slideLayouts/slideLayout1311.xml"/><Relationship Id="rId12" Type="http://schemas.openxmlformats.org/officeDocument/2006/relationships/theme" Target="../theme/theme120.xml"/><Relationship Id="rId11" Type="http://schemas.openxmlformats.org/officeDocument/2006/relationships/slideLayout" Target="../slideLayouts/slideLayout1320.xml"/><Relationship Id="rId10" Type="http://schemas.openxmlformats.org/officeDocument/2006/relationships/slideLayout" Target="../slideLayouts/slideLayout1319.xml"/><Relationship Id="rId1" Type="http://schemas.openxmlformats.org/officeDocument/2006/relationships/slideLayout" Target="../slideLayouts/slideLayout1310.xml"/></Relationships>
</file>

<file path=ppt/slideMasters/_rels/slideMaster1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29.xml"/><Relationship Id="rId8" Type="http://schemas.openxmlformats.org/officeDocument/2006/relationships/slideLayout" Target="../slideLayouts/slideLayout1328.xml"/><Relationship Id="rId7" Type="http://schemas.openxmlformats.org/officeDocument/2006/relationships/slideLayout" Target="../slideLayouts/slideLayout1327.xml"/><Relationship Id="rId6" Type="http://schemas.openxmlformats.org/officeDocument/2006/relationships/slideLayout" Target="../slideLayouts/slideLayout1326.xml"/><Relationship Id="rId5" Type="http://schemas.openxmlformats.org/officeDocument/2006/relationships/slideLayout" Target="../slideLayouts/slideLayout1325.xml"/><Relationship Id="rId4" Type="http://schemas.openxmlformats.org/officeDocument/2006/relationships/slideLayout" Target="../slideLayouts/slideLayout1324.xml"/><Relationship Id="rId3" Type="http://schemas.openxmlformats.org/officeDocument/2006/relationships/slideLayout" Target="../slideLayouts/slideLayout1323.xml"/><Relationship Id="rId2" Type="http://schemas.openxmlformats.org/officeDocument/2006/relationships/slideLayout" Target="../slideLayouts/slideLayout1322.xml"/><Relationship Id="rId12" Type="http://schemas.openxmlformats.org/officeDocument/2006/relationships/theme" Target="../theme/theme121.xml"/><Relationship Id="rId11" Type="http://schemas.openxmlformats.org/officeDocument/2006/relationships/slideLayout" Target="../slideLayouts/slideLayout1331.xml"/><Relationship Id="rId10" Type="http://schemas.openxmlformats.org/officeDocument/2006/relationships/slideLayout" Target="../slideLayouts/slideLayout1330.xml"/><Relationship Id="rId1" Type="http://schemas.openxmlformats.org/officeDocument/2006/relationships/slideLayout" Target="../slideLayouts/slideLayout1321.xml"/></Relationships>
</file>

<file path=ppt/slideMasters/_rels/slideMaster1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40.xml"/><Relationship Id="rId8" Type="http://schemas.openxmlformats.org/officeDocument/2006/relationships/slideLayout" Target="../slideLayouts/slideLayout1339.xml"/><Relationship Id="rId7" Type="http://schemas.openxmlformats.org/officeDocument/2006/relationships/slideLayout" Target="../slideLayouts/slideLayout1338.xml"/><Relationship Id="rId6" Type="http://schemas.openxmlformats.org/officeDocument/2006/relationships/slideLayout" Target="../slideLayouts/slideLayout1337.xml"/><Relationship Id="rId5" Type="http://schemas.openxmlformats.org/officeDocument/2006/relationships/slideLayout" Target="../slideLayouts/slideLayout1336.xml"/><Relationship Id="rId4" Type="http://schemas.openxmlformats.org/officeDocument/2006/relationships/slideLayout" Target="../slideLayouts/slideLayout1335.xml"/><Relationship Id="rId3" Type="http://schemas.openxmlformats.org/officeDocument/2006/relationships/slideLayout" Target="../slideLayouts/slideLayout1334.xml"/><Relationship Id="rId2" Type="http://schemas.openxmlformats.org/officeDocument/2006/relationships/slideLayout" Target="../slideLayouts/slideLayout1333.xml"/><Relationship Id="rId12" Type="http://schemas.openxmlformats.org/officeDocument/2006/relationships/theme" Target="../theme/theme122.xml"/><Relationship Id="rId11" Type="http://schemas.openxmlformats.org/officeDocument/2006/relationships/slideLayout" Target="../slideLayouts/slideLayout1342.xml"/><Relationship Id="rId10" Type="http://schemas.openxmlformats.org/officeDocument/2006/relationships/slideLayout" Target="../slideLayouts/slideLayout1341.xml"/><Relationship Id="rId1" Type="http://schemas.openxmlformats.org/officeDocument/2006/relationships/slideLayout" Target="../slideLayouts/slideLayout1332.xml"/></Relationships>
</file>

<file path=ppt/slideMasters/_rels/slideMaster1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51.xml"/><Relationship Id="rId8" Type="http://schemas.openxmlformats.org/officeDocument/2006/relationships/slideLayout" Target="../slideLayouts/slideLayout1350.xml"/><Relationship Id="rId7" Type="http://schemas.openxmlformats.org/officeDocument/2006/relationships/slideLayout" Target="../slideLayouts/slideLayout1349.xml"/><Relationship Id="rId6" Type="http://schemas.openxmlformats.org/officeDocument/2006/relationships/slideLayout" Target="../slideLayouts/slideLayout1348.xml"/><Relationship Id="rId5" Type="http://schemas.openxmlformats.org/officeDocument/2006/relationships/slideLayout" Target="../slideLayouts/slideLayout1347.xml"/><Relationship Id="rId4" Type="http://schemas.openxmlformats.org/officeDocument/2006/relationships/slideLayout" Target="../slideLayouts/slideLayout1346.xml"/><Relationship Id="rId3" Type="http://schemas.openxmlformats.org/officeDocument/2006/relationships/slideLayout" Target="../slideLayouts/slideLayout1345.xml"/><Relationship Id="rId2" Type="http://schemas.openxmlformats.org/officeDocument/2006/relationships/slideLayout" Target="../slideLayouts/slideLayout1344.xml"/><Relationship Id="rId12" Type="http://schemas.openxmlformats.org/officeDocument/2006/relationships/theme" Target="../theme/theme123.xml"/><Relationship Id="rId11" Type="http://schemas.openxmlformats.org/officeDocument/2006/relationships/slideLayout" Target="../slideLayouts/slideLayout1353.xml"/><Relationship Id="rId10" Type="http://schemas.openxmlformats.org/officeDocument/2006/relationships/slideLayout" Target="../slideLayouts/slideLayout1352.xml"/><Relationship Id="rId1" Type="http://schemas.openxmlformats.org/officeDocument/2006/relationships/slideLayout" Target="../slideLayouts/slideLayout1343.xml"/></Relationships>
</file>

<file path=ppt/slideMasters/_rels/slideMaster1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62.xml"/><Relationship Id="rId8" Type="http://schemas.openxmlformats.org/officeDocument/2006/relationships/slideLayout" Target="../slideLayouts/slideLayout1361.xml"/><Relationship Id="rId7" Type="http://schemas.openxmlformats.org/officeDocument/2006/relationships/slideLayout" Target="../slideLayouts/slideLayout1360.xml"/><Relationship Id="rId6" Type="http://schemas.openxmlformats.org/officeDocument/2006/relationships/slideLayout" Target="../slideLayouts/slideLayout1359.xml"/><Relationship Id="rId5" Type="http://schemas.openxmlformats.org/officeDocument/2006/relationships/slideLayout" Target="../slideLayouts/slideLayout1358.xml"/><Relationship Id="rId4" Type="http://schemas.openxmlformats.org/officeDocument/2006/relationships/slideLayout" Target="../slideLayouts/slideLayout1357.xml"/><Relationship Id="rId3" Type="http://schemas.openxmlformats.org/officeDocument/2006/relationships/slideLayout" Target="../slideLayouts/slideLayout1356.xml"/><Relationship Id="rId2" Type="http://schemas.openxmlformats.org/officeDocument/2006/relationships/slideLayout" Target="../slideLayouts/slideLayout1355.xml"/><Relationship Id="rId12" Type="http://schemas.openxmlformats.org/officeDocument/2006/relationships/theme" Target="../theme/theme124.xml"/><Relationship Id="rId11" Type="http://schemas.openxmlformats.org/officeDocument/2006/relationships/slideLayout" Target="../slideLayouts/slideLayout1364.xml"/><Relationship Id="rId10" Type="http://schemas.openxmlformats.org/officeDocument/2006/relationships/slideLayout" Target="../slideLayouts/slideLayout1363.xml"/><Relationship Id="rId1" Type="http://schemas.openxmlformats.org/officeDocument/2006/relationships/slideLayout" Target="../slideLayouts/slideLayout1354.xml"/></Relationships>
</file>

<file path=ppt/slideMasters/_rels/slideMaster1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73.xml"/><Relationship Id="rId8" Type="http://schemas.openxmlformats.org/officeDocument/2006/relationships/slideLayout" Target="../slideLayouts/slideLayout1372.xml"/><Relationship Id="rId7" Type="http://schemas.openxmlformats.org/officeDocument/2006/relationships/slideLayout" Target="../slideLayouts/slideLayout1371.xml"/><Relationship Id="rId6" Type="http://schemas.openxmlformats.org/officeDocument/2006/relationships/slideLayout" Target="../slideLayouts/slideLayout1370.xml"/><Relationship Id="rId5" Type="http://schemas.openxmlformats.org/officeDocument/2006/relationships/slideLayout" Target="../slideLayouts/slideLayout1369.xml"/><Relationship Id="rId4" Type="http://schemas.openxmlformats.org/officeDocument/2006/relationships/slideLayout" Target="../slideLayouts/slideLayout1368.xml"/><Relationship Id="rId3" Type="http://schemas.openxmlformats.org/officeDocument/2006/relationships/slideLayout" Target="../slideLayouts/slideLayout1367.xml"/><Relationship Id="rId2" Type="http://schemas.openxmlformats.org/officeDocument/2006/relationships/slideLayout" Target="../slideLayouts/slideLayout1366.xml"/><Relationship Id="rId12" Type="http://schemas.openxmlformats.org/officeDocument/2006/relationships/theme" Target="../theme/theme125.xml"/><Relationship Id="rId11" Type="http://schemas.openxmlformats.org/officeDocument/2006/relationships/slideLayout" Target="../slideLayouts/slideLayout1375.xml"/><Relationship Id="rId10" Type="http://schemas.openxmlformats.org/officeDocument/2006/relationships/slideLayout" Target="../slideLayouts/slideLayout1374.xml"/><Relationship Id="rId1" Type="http://schemas.openxmlformats.org/officeDocument/2006/relationships/slideLayout" Target="../slideLayouts/slideLayout1365.xml"/></Relationships>
</file>

<file path=ppt/slideMasters/_rels/slideMaster1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84.xml"/><Relationship Id="rId8" Type="http://schemas.openxmlformats.org/officeDocument/2006/relationships/slideLayout" Target="../slideLayouts/slideLayout1383.xml"/><Relationship Id="rId7" Type="http://schemas.openxmlformats.org/officeDocument/2006/relationships/slideLayout" Target="../slideLayouts/slideLayout1382.xml"/><Relationship Id="rId6" Type="http://schemas.openxmlformats.org/officeDocument/2006/relationships/slideLayout" Target="../slideLayouts/slideLayout1381.xml"/><Relationship Id="rId5" Type="http://schemas.openxmlformats.org/officeDocument/2006/relationships/slideLayout" Target="../slideLayouts/slideLayout1380.xml"/><Relationship Id="rId4" Type="http://schemas.openxmlformats.org/officeDocument/2006/relationships/slideLayout" Target="../slideLayouts/slideLayout1379.xml"/><Relationship Id="rId3" Type="http://schemas.openxmlformats.org/officeDocument/2006/relationships/slideLayout" Target="../slideLayouts/slideLayout1378.xml"/><Relationship Id="rId2" Type="http://schemas.openxmlformats.org/officeDocument/2006/relationships/slideLayout" Target="../slideLayouts/slideLayout1377.xml"/><Relationship Id="rId12" Type="http://schemas.openxmlformats.org/officeDocument/2006/relationships/theme" Target="../theme/theme126.xml"/><Relationship Id="rId11" Type="http://schemas.openxmlformats.org/officeDocument/2006/relationships/slideLayout" Target="../slideLayouts/slideLayout1386.xml"/><Relationship Id="rId10" Type="http://schemas.openxmlformats.org/officeDocument/2006/relationships/slideLayout" Target="../slideLayouts/slideLayout1385.xml"/><Relationship Id="rId1" Type="http://schemas.openxmlformats.org/officeDocument/2006/relationships/slideLayout" Target="../slideLayouts/slideLayout1376.xml"/></Relationships>
</file>

<file path=ppt/slideMasters/_rels/slideMaster1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95.xml"/><Relationship Id="rId8" Type="http://schemas.openxmlformats.org/officeDocument/2006/relationships/slideLayout" Target="../slideLayouts/slideLayout1394.xml"/><Relationship Id="rId7" Type="http://schemas.openxmlformats.org/officeDocument/2006/relationships/slideLayout" Target="../slideLayouts/slideLayout1393.xml"/><Relationship Id="rId6" Type="http://schemas.openxmlformats.org/officeDocument/2006/relationships/slideLayout" Target="../slideLayouts/slideLayout1392.xml"/><Relationship Id="rId5" Type="http://schemas.openxmlformats.org/officeDocument/2006/relationships/slideLayout" Target="../slideLayouts/slideLayout1391.xml"/><Relationship Id="rId4" Type="http://schemas.openxmlformats.org/officeDocument/2006/relationships/slideLayout" Target="../slideLayouts/slideLayout1390.xml"/><Relationship Id="rId3" Type="http://schemas.openxmlformats.org/officeDocument/2006/relationships/slideLayout" Target="../slideLayouts/slideLayout1389.xml"/><Relationship Id="rId2" Type="http://schemas.openxmlformats.org/officeDocument/2006/relationships/slideLayout" Target="../slideLayouts/slideLayout1388.xml"/><Relationship Id="rId12" Type="http://schemas.openxmlformats.org/officeDocument/2006/relationships/theme" Target="../theme/theme127.xml"/><Relationship Id="rId11" Type="http://schemas.openxmlformats.org/officeDocument/2006/relationships/slideLayout" Target="../slideLayouts/slideLayout1397.xml"/><Relationship Id="rId10" Type="http://schemas.openxmlformats.org/officeDocument/2006/relationships/slideLayout" Target="../slideLayouts/slideLayout1396.xml"/><Relationship Id="rId1" Type="http://schemas.openxmlformats.org/officeDocument/2006/relationships/slideLayout" Target="../slideLayouts/slideLayout1387.xml"/></Relationships>
</file>

<file path=ppt/slideMasters/_rels/slideMaster1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06.xml"/><Relationship Id="rId8" Type="http://schemas.openxmlformats.org/officeDocument/2006/relationships/slideLayout" Target="../slideLayouts/slideLayout1405.xml"/><Relationship Id="rId7" Type="http://schemas.openxmlformats.org/officeDocument/2006/relationships/slideLayout" Target="../slideLayouts/slideLayout1404.xml"/><Relationship Id="rId6" Type="http://schemas.openxmlformats.org/officeDocument/2006/relationships/slideLayout" Target="../slideLayouts/slideLayout1403.xml"/><Relationship Id="rId5" Type="http://schemas.openxmlformats.org/officeDocument/2006/relationships/slideLayout" Target="../slideLayouts/slideLayout1402.xml"/><Relationship Id="rId4" Type="http://schemas.openxmlformats.org/officeDocument/2006/relationships/slideLayout" Target="../slideLayouts/slideLayout1401.xml"/><Relationship Id="rId3" Type="http://schemas.openxmlformats.org/officeDocument/2006/relationships/slideLayout" Target="../slideLayouts/slideLayout1400.xml"/><Relationship Id="rId2" Type="http://schemas.openxmlformats.org/officeDocument/2006/relationships/slideLayout" Target="../slideLayouts/slideLayout1399.xml"/><Relationship Id="rId12" Type="http://schemas.openxmlformats.org/officeDocument/2006/relationships/theme" Target="../theme/theme128.xml"/><Relationship Id="rId11" Type="http://schemas.openxmlformats.org/officeDocument/2006/relationships/slideLayout" Target="../slideLayouts/slideLayout1408.xml"/><Relationship Id="rId10" Type="http://schemas.openxmlformats.org/officeDocument/2006/relationships/slideLayout" Target="../slideLayouts/slideLayout1407.xml"/><Relationship Id="rId1" Type="http://schemas.openxmlformats.org/officeDocument/2006/relationships/slideLayout" Target="../slideLayouts/slideLayout1398.xml"/></Relationships>
</file>

<file path=ppt/slideMasters/_rels/slideMaster1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7.xml"/><Relationship Id="rId8" Type="http://schemas.openxmlformats.org/officeDocument/2006/relationships/slideLayout" Target="../slideLayouts/slideLayout1416.xml"/><Relationship Id="rId7" Type="http://schemas.openxmlformats.org/officeDocument/2006/relationships/slideLayout" Target="../slideLayouts/slideLayout1415.xml"/><Relationship Id="rId6" Type="http://schemas.openxmlformats.org/officeDocument/2006/relationships/slideLayout" Target="../slideLayouts/slideLayout1414.xml"/><Relationship Id="rId5" Type="http://schemas.openxmlformats.org/officeDocument/2006/relationships/slideLayout" Target="../slideLayouts/slideLayout1413.xml"/><Relationship Id="rId4" Type="http://schemas.openxmlformats.org/officeDocument/2006/relationships/slideLayout" Target="../slideLayouts/slideLayout1412.xml"/><Relationship Id="rId3" Type="http://schemas.openxmlformats.org/officeDocument/2006/relationships/slideLayout" Target="../slideLayouts/slideLayout1411.xml"/><Relationship Id="rId2" Type="http://schemas.openxmlformats.org/officeDocument/2006/relationships/slideLayout" Target="../slideLayouts/slideLayout1410.xml"/><Relationship Id="rId12" Type="http://schemas.openxmlformats.org/officeDocument/2006/relationships/theme" Target="../theme/theme129.xml"/><Relationship Id="rId11" Type="http://schemas.openxmlformats.org/officeDocument/2006/relationships/slideLayout" Target="../slideLayouts/slideLayout1419.xml"/><Relationship Id="rId10" Type="http://schemas.openxmlformats.org/officeDocument/2006/relationships/slideLayout" Target="../slideLayouts/slideLayout1418.xml"/><Relationship Id="rId1" Type="http://schemas.openxmlformats.org/officeDocument/2006/relationships/slideLayout" Target="../slideLayouts/slideLayout1409.xml"/></Relationships>
</file>

<file path=ppt/slideMasters/_rels/slideMaster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.xml"/><Relationship Id="rId8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34.xml"/><Relationship Id="rId12" Type="http://schemas.openxmlformats.org/officeDocument/2006/relationships/theme" Target="../theme/theme13.xml"/><Relationship Id="rId11" Type="http://schemas.openxmlformats.org/officeDocument/2006/relationships/slideLayout" Target="../slideLayouts/slideLayout143.xml"/><Relationship Id="rId10" Type="http://schemas.openxmlformats.org/officeDocument/2006/relationships/slideLayout" Target="../slideLayouts/slideLayout142.xml"/><Relationship Id="rId1" Type="http://schemas.openxmlformats.org/officeDocument/2006/relationships/slideLayout" Target="../slideLayouts/slideLayout133.xml"/></Relationships>
</file>

<file path=ppt/slideMasters/_rels/slideMaster1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28.xml"/><Relationship Id="rId8" Type="http://schemas.openxmlformats.org/officeDocument/2006/relationships/slideLayout" Target="../slideLayouts/slideLayout1427.xml"/><Relationship Id="rId7" Type="http://schemas.openxmlformats.org/officeDocument/2006/relationships/slideLayout" Target="../slideLayouts/slideLayout1426.xml"/><Relationship Id="rId6" Type="http://schemas.openxmlformats.org/officeDocument/2006/relationships/slideLayout" Target="../slideLayouts/slideLayout1425.xml"/><Relationship Id="rId5" Type="http://schemas.openxmlformats.org/officeDocument/2006/relationships/slideLayout" Target="../slideLayouts/slideLayout1424.xml"/><Relationship Id="rId4" Type="http://schemas.openxmlformats.org/officeDocument/2006/relationships/slideLayout" Target="../slideLayouts/slideLayout1423.xml"/><Relationship Id="rId3" Type="http://schemas.openxmlformats.org/officeDocument/2006/relationships/slideLayout" Target="../slideLayouts/slideLayout1422.xml"/><Relationship Id="rId2" Type="http://schemas.openxmlformats.org/officeDocument/2006/relationships/slideLayout" Target="../slideLayouts/slideLayout1421.xml"/><Relationship Id="rId12" Type="http://schemas.openxmlformats.org/officeDocument/2006/relationships/theme" Target="../theme/theme130.xml"/><Relationship Id="rId11" Type="http://schemas.openxmlformats.org/officeDocument/2006/relationships/slideLayout" Target="../slideLayouts/slideLayout1430.xml"/><Relationship Id="rId10" Type="http://schemas.openxmlformats.org/officeDocument/2006/relationships/slideLayout" Target="../slideLayouts/slideLayout1429.xml"/><Relationship Id="rId1" Type="http://schemas.openxmlformats.org/officeDocument/2006/relationships/slideLayout" Target="../slideLayouts/slideLayout1420.xml"/></Relationships>
</file>

<file path=ppt/slideMasters/_rels/slideMaster1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39.xml"/><Relationship Id="rId8" Type="http://schemas.openxmlformats.org/officeDocument/2006/relationships/slideLayout" Target="../slideLayouts/slideLayout1438.xml"/><Relationship Id="rId7" Type="http://schemas.openxmlformats.org/officeDocument/2006/relationships/slideLayout" Target="../slideLayouts/slideLayout1437.xml"/><Relationship Id="rId6" Type="http://schemas.openxmlformats.org/officeDocument/2006/relationships/slideLayout" Target="../slideLayouts/slideLayout1436.xml"/><Relationship Id="rId5" Type="http://schemas.openxmlformats.org/officeDocument/2006/relationships/slideLayout" Target="../slideLayouts/slideLayout1435.xml"/><Relationship Id="rId4" Type="http://schemas.openxmlformats.org/officeDocument/2006/relationships/slideLayout" Target="../slideLayouts/slideLayout1434.xml"/><Relationship Id="rId3" Type="http://schemas.openxmlformats.org/officeDocument/2006/relationships/slideLayout" Target="../slideLayouts/slideLayout1433.xml"/><Relationship Id="rId2" Type="http://schemas.openxmlformats.org/officeDocument/2006/relationships/slideLayout" Target="../slideLayouts/slideLayout1432.xml"/><Relationship Id="rId12" Type="http://schemas.openxmlformats.org/officeDocument/2006/relationships/theme" Target="../theme/theme131.xml"/><Relationship Id="rId11" Type="http://schemas.openxmlformats.org/officeDocument/2006/relationships/slideLayout" Target="../slideLayouts/slideLayout1441.xml"/><Relationship Id="rId10" Type="http://schemas.openxmlformats.org/officeDocument/2006/relationships/slideLayout" Target="../slideLayouts/slideLayout1440.xml"/><Relationship Id="rId1" Type="http://schemas.openxmlformats.org/officeDocument/2006/relationships/slideLayout" Target="../slideLayouts/slideLayout1431.xml"/></Relationships>
</file>

<file path=ppt/slideMasters/_rels/slideMaster1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50.xml"/><Relationship Id="rId8" Type="http://schemas.openxmlformats.org/officeDocument/2006/relationships/slideLayout" Target="../slideLayouts/slideLayout1449.xml"/><Relationship Id="rId7" Type="http://schemas.openxmlformats.org/officeDocument/2006/relationships/slideLayout" Target="../slideLayouts/slideLayout1448.xml"/><Relationship Id="rId6" Type="http://schemas.openxmlformats.org/officeDocument/2006/relationships/slideLayout" Target="../slideLayouts/slideLayout1447.xml"/><Relationship Id="rId5" Type="http://schemas.openxmlformats.org/officeDocument/2006/relationships/slideLayout" Target="../slideLayouts/slideLayout1446.xml"/><Relationship Id="rId4" Type="http://schemas.openxmlformats.org/officeDocument/2006/relationships/slideLayout" Target="../slideLayouts/slideLayout1445.xml"/><Relationship Id="rId3" Type="http://schemas.openxmlformats.org/officeDocument/2006/relationships/slideLayout" Target="../slideLayouts/slideLayout1444.xml"/><Relationship Id="rId2" Type="http://schemas.openxmlformats.org/officeDocument/2006/relationships/slideLayout" Target="../slideLayouts/slideLayout1443.xml"/><Relationship Id="rId12" Type="http://schemas.openxmlformats.org/officeDocument/2006/relationships/theme" Target="../theme/theme132.xml"/><Relationship Id="rId11" Type="http://schemas.openxmlformats.org/officeDocument/2006/relationships/slideLayout" Target="../slideLayouts/slideLayout1452.xml"/><Relationship Id="rId10" Type="http://schemas.openxmlformats.org/officeDocument/2006/relationships/slideLayout" Target="../slideLayouts/slideLayout1451.xml"/><Relationship Id="rId1" Type="http://schemas.openxmlformats.org/officeDocument/2006/relationships/slideLayout" Target="../slideLayouts/slideLayout1442.xml"/></Relationships>
</file>

<file path=ppt/slideMasters/_rels/slideMaster1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61.xml"/><Relationship Id="rId8" Type="http://schemas.openxmlformats.org/officeDocument/2006/relationships/slideLayout" Target="../slideLayouts/slideLayout1460.xml"/><Relationship Id="rId7" Type="http://schemas.openxmlformats.org/officeDocument/2006/relationships/slideLayout" Target="../slideLayouts/slideLayout1459.xml"/><Relationship Id="rId6" Type="http://schemas.openxmlformats.org/officeDocument/2006/relationships/slideLayout" Target="../slideLayouts/slideLayout1458.xml"/><Relationship Id="rId5" Type="http://schemas.openxmlformats.org/officeDocument/2006/relationships/slideLayout" Target="../slideLayouts/slideLayout1457.xml"/><Relationship Id="rId4" Type="http://schemas.openxmlformats.org/officeDocument/2006/relationships/slideLayout" Target="../slideLayouts/slideLayout1456.xml"/><Relationship Id="rId3" Type="http://schemas.openxmlformats.org/officeDocument/2006/relationships/slideLayout" Target="../slideLayouts/slideLayout1455.xml"/><Relationship Id="rId2" Type="http://schemas.openxmlformats.org/officeDocument/2006/relationships/slideLayout" Target="../slideLayouts/slideLayout1454.xml"/><Relationship Id="rId12" Type="http://schemas.openxmlformats.org/officeDocument/2006/relationships/theme" Target="../theme/theme133.xml"/><Relationship Id="rId11" Type="http://schemas.openxmlformats.org/officeDocument/2006/relationships/slideLayout" Target="../slideLayouts/slideLayout1463.xml"/><Relationship Id="rId10" Type="http://schemas.openxmlformats.org/officeDocument/2006/relationships/slideLayout" Target="../slideLayouts/slideLayout1462.xml"/><Relationship Id="rId1" Type="http://schemas.openxmlformats.org/officeDocument/2006/relationships/slideLayout" Target="../slideLayouts/slideLayout1453.xml"/></Relationships>
</file>

<file path=ppt/slideMasters/_rels/slideMaster1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72.xml"/><Relationship Id="rId8" Type="http://schemas.openxmlformats.org/officeDocument/2006/relationships/slideLayout" Target="../slideLayouts/slideLayout1471.xml"/><Relationship Id="rId7" Type="http://schemas.openxmlformats.org/officeDocument/2006/relationships/slideLayout" Target="../slideLayouts/slideLayout1470.xml"/><Relationship Id="rId6" Type="http://schemas.openxmlformats.org/officeDocument/2006/relationships/slideLayout" Target="../slideLayouts/slideLayout1469.xml"/><Relationship Id="rId5" Type="http://schemas.openxmlformats.org/officeDocument/2006/relationships/slideLayout" Target="../slideLayouts/slideLayout1468.xml"/><Relationship Id="rId4" Type="http://schemas.openxmlformats.org/officeDocument/2006/relationships/slideLayout" Target="../slideLayouts/slideLayout1467.xml"/><Relationship Id="rId3" Type="http://schemas.openxmlformats.org/officeDocument/2006/relationships/slideLayout" Target="../slideLayouts/slideLayout1466.xml"/><Relationship Id="rId2" Type="http://schemas.openxmlformats.org/officeDocument/2006/relationships/slideLayout" Target="../slideLayouts/slideLayout1465.xml"/><Relationship Id="rId12" Type="http://schemas.openxmlformats.org/officeDocument/2006/relationships/theme" Target="../theme/theme134.xml"/><Relationship Id="rId11" Type="http://schemas.openxmlformats.org/officeDocument/2006/relationships/slideLayout" Target="../slideLayouts/slideLayout1474.xml"/><Relationship Id="rId10" Type="http://schemas.openxmlformats.org/officeDocument/2006/relationships/slideLayout" Target="../slideLayouts/slideLayout1473.xml"/><Relationship Id="rId1" Type="http://schemas.openxmlformats.org/officeDocument/2006/relationships/slideLayout" Target="../slideLayouts/slideLayout1464.xml"/></Relationships>
</file>

<file path=ppt/slideMasters/_rels/slideMaster1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83.xml"/><Relationship Id="rId8" Type="http://schemas.openxmlformats.org/officeDocument/2006/relationships/slideLayout" Target="../slideLayouts/slideLayout1482.xml"/><Relationship Id="rId7" Type="http://schemas.openxmlformats.org/officeDocument/2006/relationships/slideLayout" Target="../slideLayouts/slideLayout1481.xml"/><Relationship Id="rId6" Type="http://schemas.openxmlformats.org/officeDocument/2006/relationships/slideLayout" Target="../slideLayouts/slideLayout1480.xml"/><Relationship Id="rId5" Type="http://schemas.openxmlformats.org/officeDocument/2006/relationships/slideLayout" Target="../slideLayouts/slideLayout1479.xml"/><Relationship Id="rId4" Type="http://schemas.openxmlformats.org/officeDocument/2006/relationships/slideLayout" Target="../slideLayouts/slideLayout1478.xml"/><Relationship Id="rId3" Type="http://schemas.openxmlformats.org/officeDocument/2006/relationships/slideLayout" Target="../slideLayouts/slideLayout1477.xml"/><Relationship Id="rId2" Type="http://schemas.openxmlformats.org/officeDocument/2006/relationships/slideLayout" Target="../slideLayouts/slideLayout1476.xml"/><Relationship Id="rId12" Type="http://schemas.openxmlformats.org/officeDocument/2006/relationships/theme" Target="../theme/theme135.xml"/><Relationship Id="rId11" Type="http://schemas.openxmlformats.org/officeDocument/2006/relationships/slideLayout" Target="../slideLayouts/slideLayout1485.xml"/><Relationship Id="rId10" Type="http://schemas.openxmlformats.org/officeDocument/2006/relationships/slideLayout" Target="../slideLayouts/slideLayout1484.xml"/><Relationship Id="rId1" Type="http://schemas.openxmlformats.org/officeDocument/2006/relationships/slideLayout" Target="../slideLayouts/slideLayout1475.xml"/></Relationships>
</file>

<file path=ppt/slideMasters/_rels/slideMaster1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94.xml"/><Relationship Id="rId8" Type="http://schemas.openxmlformats.org/officeDocument/2006/relationships/slideLayout" Target="../slideLayouts/slideLayout1493.xml"/><Relationship Id="rId7" Type="http://schemas.openxmlformats.org/officeDocument/2006/relationships/slideLayout" Target="../slideLayouts/slideLayout1492.xml"/><Relationship Id="rId6" Type="http://schemas.openxmlformats.org/officeDocument/2006/relationships/slideLayout" Target="../slideLayouts/slideLayout1491.xml"/><Relationship Id="rId5" Type="http://schemas.openxmlformats.org/officeDocument/2006/relationships/slideLayout" Target="../slideLayouts/slideLayout1490.xml"/><Relationship Id="rId4" Type="http://schemas.openxmlformats.org/officeDocument/2006/relationships/slideLayout" Target="../slideLayouts/slideLayout1489.xml"/><Relationship Id="rId3" Type="http://schemas.openxmlformats.org/officeDocument/2006/relationships/slideLayout" Target="../slideLayouts/slideLayout1488.xml"/><Relationship Id="rId2" Type="http://schemas.openxmlformats.org/officeDocument/2006/relationships/slideLayout" Target="../slideLayouts/slideLayout1487.xml"/><Relationship Id="rId12" Type="http://schemas.openxmlformats.org/officeDocument/2006/relationships/theme" Target="../theme/theme136.xml"/><Relationship Id="rId11" Type="http://schemas.openxmlformats.org/officeDocument/2006/relationships/slideLayout" Target="../slideLayouts/slideLayout1496.xml"/><Relationship Id="rId10" Type="http://schemas.openxmlformats.org/officeDocument/2006/relationships/slideLayout" Target="../slideLayouts/slideLayout1495.xml"/><Relationship Id="rId1" Type="http://schemas.openxmlformats.org/officeDocument/2006/relationships/slideLayout" Target="../slideLayouts/slideLayout1486.xml"/></Relationships>
</file>

<file path=ppt/slideMasters/_rels/slideMaster1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05.xml"/><Relationship Id="rId8" Type="http://schemas.openxmlformats.org/officeDocument/2006/relationships/slideLayout" Target="../slideLayouts/slideLayout1504.xml"/><Relationship Id="rId7" Type="http://schemas.openxmlformats.org/officeDocument/2006/relationships/slideLayout" Target="../slideLayouts/slideLayout1503.xml"/><Relationship Id="rId6" Type="http://schemas.openxmlformats.org/officeDocument/2006/relationships/slideLayout" Target="../slideLayouts/slideLayout1502.xml"/><Relationship Id="rId5" Type="http://schemas.openxmlformats.org/officeDocument/2006/relationships/slideLayout" Target="../slideLayouts/slideLayout1501.xml"/><Relationship Id="rId4" Type="http://schemas.openxmlformats.org/officeDocument/2006/relationships/slideLayout" Target="../slideLayouts/slideLayout1500.xml"/><Relationship Id="rId3" Type="http://schemas.openxmlformats.org/officeDocument/2006/relationships/slideLayout" Target="../slideLayouts/slideLayout1499.xml"/><Relationship Id="rId2" Type="http://schemas.openxmlformats.org/officeDocument/2006/relationships/slideLayout" Target="../slideLayouts/slideLayout1498.xml"/><Relationship Id="rId12" Type="http://schemas.openxmlformats.org/officeDocument/2006/relationships/theme" Target="../theme/theme137.xml"/><Relationship Id="rId11" Type="http://schemas.openxmlformats.org/officeDocument/2006/relationships/slideLayout" Target="../slideLayouts/slideLayout1507.xml"/><Relationship Id="rId10" Type="http://schemas.openxmlformats.org/officeDocument/2006/relationships/slideLayout" Target="../slideLayouts/slideLayout1506.xml"/><Relationship Id="rId1" Type="http://schemas.openxmlformats.org/officeDocument/2006/relationships/slideLayout" Target="../slideLayouts/slideLayout1497.xml"/></Relationships>
</file>

<file path=ppt/slideMasters/_rels/slideMaster1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16.xml"/><Relationship Id="rId8" Type="http://schemas.openxmlformats.org/officeDocument/2006/relationships/slideLayout" Target="../slideLayouts/slideLayout1515.xml"/><Relationship Id="rId7" Type="http://schemas.openxmlformats.org/officeDocument/2006/relationships/slideLayout" Target="../slideLayouts/slideLayout1514.xml"/><Relationship Id="rId6" Type="http://schemas.openxmlformats.org/officeDocument/2006/relationships/slideLayout" Target="../slideLayouts/slideLayout1513.xml"/><Relationship Id="rId5" Type="http://schemas.openxmlformats.org/officeDocument/2006/relationships/slideLayout" Target="../slideLayouts/slideLayout1512.xml"/><Relationship Id="rId4" Type="http://schemas.openxmlformats.org/officeDocument/2006/relationships/slideLayout" Target="../slideLayouts/slideLayout1511.xml"/><Relationship Id="rId3" Type="http://schemas.openxmlformats.org/officeDocument/2006/relationships/slideLayout" Target="../slideLayouts/slideLayout1510.xml"/><Relationship Id="rId2" Type="http://schemas.openxmlformats.org/officeDocument/2006/relationships/slideLayout" Target="../slideLayouts/slideLayout1509.xml"/><Relationship Id="rId12" Type="http://schemas.openxmlformats.org/officeDocument/2006/relationships/theme" Target="../theme/theme138.xml"/><Relationship Id="rId11" Type="http://schemas.openxmlformats.org/officeDocument/2006/relationships/slideLayout" Target="../slideLayouts/slideLayout1518.xml"/><Relationship Id="rId10" Type="http://schemas.openxmlformats.org/officeDocument/2006/relationships/slideLayout" Target="../slideLayouts/slideLayout1517.xml"/><Relationship Id="rId1" Type="http://schemas.openxmlformats.org/officeDocument/2006/relationships/slideLayout" Target="../slideLayouts/slideLayout1508.xml"/></Relationships>
</file>

<file path=ppt/slideMasters/_rels/slideMaster1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7.xml"/><Relationship Id="rId8" Type="http://schemas.openxmlformats.org/officeDocument/2006/relationships/slideLayout" Target="../slideLayouts/slideLayout1526.xml"/><Relationship Id="rId7" Type="http://schemas.openxmlformats.org/officeDocument/2006/relationships/slideLayout" Target="../slideLayouts/slideLayout1525.xml"/><Relationship Id="rId6" Type="http://schemas.openxmlformats.org/officeDocument/2006/relationships/slideLayout" Target="../slideLayouts/slideLayout1524.xml"/><Relationship Id="rId5" Type="http://schemas.openxmlformats.org/officeDocument/2006/relationships/slideLayout" Target="../slideLayouts/slideLayout1523.xml"/><Relationship Id="rId4" Type="http://schemas.openxmlformats.org/officeDocument/2006/relationships/slideLayout" Target="../slideLayouts/slideLayout1522.xml"/><Relationship Id="rId3" Type="http://schemas.openxmlformats.org/officeDocument/2006/relationships/slideLayout" Target="../slideLayouts/slideLayout1521.xml"/><Relationship Id="rId2" Type="http://schemas.openxmlformats.org/officeDocument/2006/relationships/slideLayout" Target="../slideLayouts/slideLayout1520.xml"/><Relationship Id="rId12" Type="http://schemas.openxmlformats.org/officeDocument/2006/relationships/theme" Target="../theme/theme139.xml"/><Relationship Id="rId11" Type="http://schemas.openxmlformats.org/officeDocument/2006/relationships/slideLayout" Target="../slideLayouts/slideLayout1529.xml"/><Relationship Id="rId10" Type="http://schemas.openxmlformats.org/officeDocument/2006/relationships/slideLayout" Target="../slideLayouts/slideLayout1528.xml"/><Relationship Id="rId1" Type="http://schemas.openxmlformats.org/officeDocument/2006/relationships/slideLayout" Target="../slideLayouts/slideLayout1519.xml"/></Relationships>
</file>

<file path=ppt/slideMasters/_rels/slideMaster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.xml"/><Relationship Id="rId8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50.xml"/><Relationship Id="rId6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47.xml"/><Relationship Id="rId3" Type="http://schemas.openxmlformats.org/officeDocument/2006/relationships/slideLayout" Target="../slideLayouts/slideLayout146.xml"/><Relationship Id="rId2" Type="http://schemas.openxmlformats.org/officeDocument/2006/relationships/slideLayout" Target="../slideLayouts/slideLayout145.xml"/><Relationship Id="rId12" Type="http://schemas.openxmlformats.org/officeDocument/2006/relationships/theme" Target="../theme/theme14.xml"/><Relationship Id="rId11" Type="http://schemas.openxmlformats.org/officeDocument/2006/relationships/slideLayout" Target="../slideLayouts/slideLayout154.xml"/><Relationship Id="rId10" Type="http://schemas.openxmlformats.org/officeDocument/2006/relationships/slideLayout" Target="../slideLayouts/slideLayout153.xml"/><Relationship Id="rId1" Type="http://schemas.openxmlformats.org/officeDocument/2006/relationships/slideLayout" Target="../slideLayouts/slideLayout144.xml"/></Relationships>
</file>

<file path=ppt/slideMasters/_rels/slideMaster1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38.xml"/><Relationship Id="rId8" Type="http://schemas.openxmlformats.org/officeDocument/2006/relationships/slideLayout" Target="../slideLayouts/slideLayout1537.xml"/><Relationship Id="rId7" Type="http://schemas.openxmlformats.org/officeDocument/2006/relationships/slideLayout" Target="../slideLayouts/slideLayout1536.xml"/><Relationship Id="rId6" Type="http://schemas.openxmlformats.org/officeDocument/2006/relationships/slideLayout" Target="../slideLayouts/slideLayout1535.xml"/><Relationship Id="rId5" Type="http://schemas.openxmlformats.org/officeDocument/2006/relationships/slideLayout" Target="../slideLayouts/slideLayout1534.xml"/><Relationship Id="rId4" Type="http://schemas.openxmlformats.org/officeDocument/2006/relationships/slideLayout" Target="../slideLayouts/slideLayout1533.xml"/><Relationship Id="rId3" Type="http://schemas.openxmlformats.org/officeDocument/2006/relationships/slideLayout" Target="../slideLayouts/slideLayout1532.xml"/><Relationship Id="rId2" Type="http://schemas.openxmlformats.org/officeDocument/2006/relationships/slideLayout" Target="../slideLayouts/slideLayout1531.xml"/><Relationship Id="rId12" Type="http://schemas.openxmlformats.org/officeDocument/2006/relationships/theme" Target="../theme/theme140.xml"/><Relationship Id="rId11" Type="http://schemas.openxmlformats.org/officeDocument/2006/relationships/slideLayout" Target="../slideLayouts/slideLayout1540.xml"/><Relationship Id="rId10" Type="http://schemas.openxmlformats.org/officeDocument/2006/relationships/slideLayout" Target="../slideLayouts/slideLayout1539.xml"/><Relationship Id="rId1" Type="http://schemas.openxmlformats.org/officeDocument/2006/relationships/slideLayout" Target="../slideLayouts/slideLayout1530.xml"/></Relationships>
</file>

<file path=ppt/slideMasters/_rels/slideMaster1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49.xml"/><Relationship Id="rId8" Type="http://schemas.openxmlformats.org/officeDocument/2006/relationships/slideLayout" Target="../slideLayouts/slideLayout1548.xml"/><Relationship Id="rId7" Type="http://schemas.openxmlformats.org/officeDocument/2006/relationships/slideLayout" Target="../slideLayouts/slideLayout1547.xml"/><Relationship Id="rId6" Type="http://schemas.openxmlformats.org/officeDocument/2006/relationships/slideLayout" Target="../slideLayouts/slideLayout1546.xml"/><Relationship Id="rId5" Type="http://schemas.openxmlformats.org/officeDocument/2006/relationships/slideLayout" Target="../slideLayouts/slideLayout1545.xml"/><Relationship Id="rId4" Type="http://schemas.openxmlformats.org/officeDocument/2006/relationships/slideLayout" Target="../slideLayouts/slideLayout1544.xml"/><Relationship Id="rId3" Type="http://schemas.openxmlformats.org/officeDocument/2006/relationships/slideLayout" Target="../slideLayouts/slideLayout1543.xml"/><Relationship Id="rId2" Type="http://schemas.openxmlformats.org/officeDocument/2006/relationships/slideLayout" Target="../slideLayouts/slideLayout1542.xml"/><Relationship Id="rId12" Type="http://schemas.openxmlformats.org/officeDocument/2006/relationships/theme" Target="../theme/theme141.xml"/><Relationship Id="rId11" Type="http://schemas.openxmlformats.org/officeDocument/2006/relationships/slideLayout" Target="../slideLayouts/slideLayout1551.xml"/><Relationship Id="rId10" Type="http://schemas.openxmlformats.org/officeDocument/2006/relationships/slideLayout" Target="../slideLayouts/slideLayout1550.xml"/><Relationship Id="rId1" Type="http://schemas.openxmlformats.org/officeDocument/2006/relationships/slideLayout" Target="../slideLayouts/slideLayout1541.xml"/></Relationships>
</file>

<file path=ppt/slideMasters/_rels/slideMaster1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60.xml"/><Relationship Id="rId8" Type="http://schemas.openxmlformats.org/officeDocument/2006/relationships/slideLayout" Target="../slideLayouts/slideLayout1559.xml"/><Relationship Id="rId7" Type="http://schemas.openxmlformats.org/officeDocument/2006/relationships/slideLayout" Target="../slideLayouts/slideLayout1558.xml"/><Relationship Id="rId6" Type="http://schemas.openxmlformats.org/officeDocument/2006/relationships/slideLayout" Target="../slideLayouts/slideLayout1557.xml"/><Relationship Id="rId5" Type="http://schemas.openxmlformats.org/officeDocument/2006/relationships/slideLayout" Target="../slideLayouts/slideLayout1556.xml"/><Relationship Id="rId4" Type="http://schemas.openxmlformats.org/officeDocument/2006/relationships/slideLayout" Target="../slideLayouts/slideLayout1555.xml"/><Relationship Id="rId3" Type="http://schemas.openxmlformats.org/officeDocument/2006/relationships/slideLayout" Target="../slideLayouts/slideLayout1554.xml"/><Relationship Id="rId2" Type="http://schemas.openxmlformats.org/officeDocument/2006/relationships/slideLayout" Target="../slideLayouts/slideLayout1553.xml"/><Relationship Id="rId12" Type="http://schemas.openxmlformats.org/officeDocument/2006/relationships/theme" Target="../theme/theme142.xml"/><Relationship Id="rId11" Type="http://schemas.openxmlformats.org/officeDocument/2006/relationships/slideLayout" Target="../slideLayouts/slideLayout1562.xml"/><Relationship Id="rId10" Type="http://schemas.openxmlformats.org/officeDocument/2006/relationships/slideLayout" Target="../slideLayouts/slideLayout1561.xml"/><Relationship Id="rId1" Type="http://schemas.openxmlformats.org/officeDocument/2006/relationships/slideLayout" Target="../slideLayouts/slideLayout1552.xml"/></Relationships>
</file>

<file path=ppt/slideMasters/_rels/slideMaster1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71.xml"/><Relationship Id="rId8" Type="http://schemas.openxmlformats.org/officeDocument/2006/relationships/slideLayout" Target="../slideLayouts/slideLayout1570.xml"/><Relationship Id="rId7" Type="http://schemas.openxmlformats.org/officeDocument/2006/relationships/slideLayout" Target="../slideLayouts/slideLayout1569.xml"/><Relationship Id="rId6" Type="http://schemas.openxmlformats.org/officeDocument/2006/relationships/slideLayout" Target="../slideLayouts/slideLayout1568.xml"/><Relationship Id="rId5" Type="http://schemas.openxmlformats.org/officeDocument/2006/relationships/slideLayout" Target="../slideLayouts/slideLayout1567.xml"/><Relationship Id="rId4" Type="http://schemas.openxmlformats.org/officeDocument/2006/relationships/slideLayout" Target="../slideLayouts/slideLayout1566.xml"/><Relationship Id="rId3" Type="http://schemas.openxmlformats.org/officeDocument/2006/relationships/slideLayout" Target="../slideLayouts/slideLayout1565.xml"/><Relationship Id="rId2" Type="http://schemas.openxmlformats.org/officeDocument/2006/relationships/slideLayout" Target="../slideLayouts/slideLayout1564.xml"/><Relationship Id="rId12" Type="http://schemas.openxmlformats.org/officeDocument/2006/relationships/theme" Target="../theme/theme143.xml"/><Relationship Id="rId11" Type="http://schemas.openxmlformats.org/officeDocument/2006/relationships/slideLayout" Target="../slideLayouts/slideLayout1573.xml"/><Relationship Id="rId10" Type="http://schemas.openxmlformats.org/officeDocument/2006/relationships/slideLayout" Target="../slideLayouts/slideLayout1572.xml"/><Relationship Id="rId1" Type="http://schemas.openxmlformats.org/officeDocument/2006/relationships/slideLayout" Target="../slideLayouts/slideLayout1563.xml"/></Relationships>
</file>

<file path=ppt/slideMasters/_rels/slideMaster1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82.xml"/><Relationship Id="rId8" Type="http://schemas.openxmlformats.org/officeDocument/2006/relationships/slideLayout" Target="../slideLayouts/slideLayout1581.xml"/><Relationship Id="rId7" Type="http://schemas.openxmlformats.org/officeDocument/2006/relationships/slideLayout" Target="../slideLayouts/slideLayout1580.xml"/><Relationship Id="rId6" Type="http://schemas.openxmlformats.org/officeDocument/2006/relationships/slideLayout" Target="../slideLayouts/slideLayout1579.xml"/><Relationship Id="rId5" Type="http://schemas.openxmlformats.org/officeDocument/2006/relationships/slideLayout" Target="../slideLayouts/slideLayout1578.xml"/><Relationship Id="rId4" Type="http://schemas.openxmlformats.org/officeDocument/2006/relationships/slideLayout" Target="../slideLayouts/slideLayout1577.xml"/><Relationship Id="rId3" Type="http://schemas.openxmlformats.org/officeDocument/2006/relationships/slideLayout" Target="../slideLayouts/slideLayout1576.xml"/><Relationship Id="rId2" Type="http://schemas.openxmlformats.org/officeDocument/2006/relationships/slideLayout" Target="../slideLayouts/slideLayout1575.xml"/><Relationship Id="rId12" Type="http://schemas.openxmlformats.org/officeDocument/2006/relationships/theme" Target="../theme/theme144.xml"/><Relationship Id="rId11" Type="http://schemas.openxmlformats.org/officeDocument/2006/relationships/slideLayout" Target="../slideLayouts/slideLayout1584.xml"/><Relationship Id="rId10" Type="http://schemas.openxmlformats.org/officeDocument/2006/relationships/slideLayout" Target="../slideLayouts/slideLayout1583.xml"/><Relationship Id="rId1" Type="http://schemas.openxmlformats.org/officeDocument/2006/relationships/slideLayout" Target="../slideLayouts/slideLayout1574.xml"/></Relationships>
</file>

<file path=ppt/slideMasters/_rels/slideMaster1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93.xml"/><Relationship Id="rId8" Type="http://schemas.openxmlformats.org/officeDocument/2006/relationships/slideLayout" Target="../slideLayouts/slideLayout1592.xml"/><Relationship Id="rId7" Type="http://schemas.openxmlformats.org/officeDocument/2006/relationships/slideLayout" Target="../slideLayouts/slideLayout1591.xml"/><Relationship Id="rId6" Type="http://schemas.openxmlformats.org/officeDocument/2006/relationships/slideLayout" Target="../slideLayouts/slideLayout1590.xml"/><Relationship Id="rId5" Type="http://schemas.openxmlformats.org/officeDocument/2006/relationships/slideLayout" Target="../slideLayouts/slideLayout1589.xml"/><Relationship Id="rId4" Type="http://schemas.openxmlformats.org/officeDocument/2006/relationships/slideLayout" Target="../slideLayouts/slideLayout1588.xml"/><Relationship Id="rId3" Type="http://schemas.openxmlformats.org/officeDocument/2006/relationships/slideLayout" Target="../slideLayouts/slideLayout1587.xml"/><Relationship Id="rId2" Type="http://schemas.openxmlformats.org/officeDocument/2006/relationships/slideLayout" Target="../slideLayouts/slideLayout1586.xml"/><Relationship Id="rId12" Type="http://schemas.openxmlformats.org/officeDocument/2006/relationships/theme" Target="../theme/theme145.xml"/><Relationship Id="rId11" Type="http://schemas.openxmlformats.org/officeDocument/2006/relationships/slideLayout" Target="../slideLayouts/slideLayout1595.xml"/><Relationship Id="rId10" Type="http://schemas.openxmlformats.org/officeDocument/2006/relationships/slideLayout" Target="../slideLayouts/slideLayout1594.xml"/><Relationship Id="rId1" Type="http://schemas.openxmlformats.org/officeDocument/2006/relationships/slideLayout" Target="../slideLayouts/slideLayout1585.xml"/></Relationships>
</file>

<file path=ppt/slideMasters/_rels/slideMaster1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04.xml"/><Relationship Id="rId8" Type="http://schemas.openxmlformats.org/officeDocument/2006/relationships/slideLayout" Target="../slideLayouts/slideLayout1603.xml"/><Relationship Id="rId7" Type="http://schemas.openxmlformats.org/officeDocument/2006/relationships/slideLayout" Target="../slideLayouts/slideLayout1602.xml"/><Relationship Id="rId6" Type="http://schemas.openxmlformats.org/officeDocument/2006/relationships/slideLayout" Target="../slideLayouts/slideLayout1601.xml"/><Relationship Id="rId5" Type="http://schemas.openxmlformats.org/officeDocument/2006/relationships/slideLayout" Target="../slideLayouts/slideLayout1600.xml"/><Relationship Id="rId4" Type="http://schemas.openxmlformats.org/officeDocument/2006/relationships/slideLayout" Target="../slideLayouts/slideLayout1599.xml"/><Relationship Id="rId3" Type="http://schemas.openxmlformats.org/officeDocument/2006/relationships/slideLayout" Target="../slideLayouts/slideLayout1598.xml"/><Relationship Id="rId2" Type="http://schemas.openxmlformats.org/officeDocument/2006/relationships/slideLayout" Target="../slideLayouts/slideLayout1597.xml"/><Relationship Id="rId12" Type="http://schemas.openxmlformats.org/officeDocument/2006/relationships/theme" Target="../theme/theme146.xml"/><Relationship Id="rId11" Type="http://schemas.openxmlformats.org/officeDocument/2006/relationships/slideLayout" Target="../slideLayouts/slideLayout1606.xml"/><Relationship Id="rId10" Type="http://schemas.openxmlformats.org/officeDocument/2006/relationships/slideLayout" Target="../slideLayouts/slideLayout1605.xml"/><Relationship Id="rId1" Type="http://schemas.openxmlformats.org/officeDocument/2006/relationships/slideLayout" Target="../slideLayouts/slideLayout1596.xml"/></Relationships>
</file>

<file path=ppt/slideMasters/_rels/slideMaster1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15.xml"/><Relationship Id="rId8" Type="http://schemas.openxmlformats.org/officeDocument/2006/relationships/slideLayout" Target="../slideLayouts/slideLayout1614.xml"/><Relationship Id="rId7" Type="http://schemas.openxmlformats.org/officeDocument/2006/relationships/slideLayout" Target="../slideLayouts/slideLayout1613.xml"/><Relationship Id="rId6" Type="http://schemas.openxmlformats.org/officeDocument/2006/relationships/slideLayout" Target="../slideLayouts/slideLayout1612.xml"/><Relationship Id="rId5" Type="http://schemas.openxmlformats.org/officeDocument/2006/relationships/slideLayout" Target="../slideLayouts/slideLayout1611.xml"/><Relationship Id="rId4" Type="http://schemas.openxmlformats.org/officeDocument/2006/relationships/slideLayout" Target="../slideLayouts/slideLayout1610.xml"/><Relationship Id="rId3" Type="http://schemas.openxmlformats.org/officeDocument/2006/relationships/slideLayout" Target="../slideLayouts/slideLayout1609.xml"/><Relationship Id="rId2" Type="http://schemas.openxmlformats.org/officeDocument/2006/relationships/slideLayout" Target="../slideLayouts/slideLayout1608.xml"/><Relationship Id="rId12" Type="http://schemas.openxmlformats.org/officeDocument/2006/relationships/theme" Target="../theme/theme147.xml"/><Relationship Id="rId11" Type="http://schemas.openxmlformats.org/officeDocument/2006/relationships/slideLayout" Target="../slideLayouts/slideLayout1617.xml"/><Relationship Id="rId10" Type="http://schemas.openxmlformats.org/officeDocument/2006/relationships/slideLayout" Target="../slideLayouts/slideLayout1616.xml"/><Relationship Id="rId1" Type="http://schemas.openxmlformats.org/officeDocument/2006/relationships/slideLayout" Target="../slideLayouts/slideLayout1607.xml"/></Relationships>
</file>

<file path=ppt/slideMasters/_rels/slideMaster1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26.xml"/><Relationship Id="rId8" Type="http://schemas.openxmlformats.org/officeDocument/2006/relationships/slideLayout" Target="../slideLayouts/slideLayout1625.xml"/><Relationship Id="rId7" Type="http://schemas.openxmlformats.org/officeDocument/2006/relationships/slideLayout" Target="../slideLayouts/slideLayout1624.xml"/><Relationship Id="rId6" Type="http://schemas.openxmlformats.org/officeDocument/2006/relationships/slideLayout" Target="../slideLayouts/slideLayout1623.xml"/><Relationship Id="rId5" Type="http://schemas.openxmlformats.org/officeDocument/2006/relationships/slideLayout" Target="../slideLayouts/slideLayout1622.xml"/><Relationship Id="rId4" Type="http://schemas.openxmlformats.org/officeDocument/2006/relationships/slideLayout" Target="../slideLayouts/slideLayout1621.xml"/><Relationship Id="rId3" Type="http://schemas.openxmlformats.org/officeDocument/2006/relationships/slideLayout" Target="../slideLayouts/slideLayout1620.xml"/><Relationship Id="rId2" Type="http://schemas.openxmlformats.org/officeDocument/2006/relationships/slideLayout" Target="../slideLayouts/slideLayout1619.xml"/><Relationship Id="rId12" Type="http://schemas.openxmlformats.org/officeDocument/2006/relationships/theme" Target="../theme/theme148.xml"/><Relationship Id="rId11" Type="http://schemas.openxmlformats.org/officeDocument/2006/relationships/slideLayout" Target="../slideLayouts/slideLayout1628.xml"/><Relationship Id="rId10" Type="http://schemas.openxmlformats.org/officeDocument/2006/relationships/slideLayout" Target="../slideLayouts/slideLayout1627.xml"/><Relationship Id="rId1" Type="http://schemas.openxmlformats.org/officeDocument/2006/relationships/slideLayout" Target="../slideLayouts/slideLayout1618.xml"/></Relationships>
</file>

<file path=ppt/slideMasters/_rels/slideMaster1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7.xml"/><Relationship Id="rId8" Type="http://schemas.openxmlformats.org/officeDocument/2006/relationships/slideLayout" Target="../slideLayouts/slideLayout1636.xml"/><Relationship Id="rId7" Type="http://schemas.openxmlformats.org/officeDocument/2006/relationships/slideLayout" Target="../slideLayouts/slideLayout1635.xml"/><Relationship Id="rId6" Type="http://schemas.openxmlformats.org/officeDocument/2006/relationships/slideLayout" Target="../slideLayouts/slideLayout1634.xml"/><Relationship Id="rId5" Type="http://schemas.openxmlformats.org/officeDocument/2006/relationships/slideLayout" Target="../slideLayouts/slideLayout1633.xml"/><Relationship Id="rId4" Type="http://schemas.openxmlformats.org/officeDocument/2006/relationships/slideLayout" Target="../slideLayouts/slideLayout1632.xml"/><Relationship Id="rId3" Type="http://schemas.openxmlformats.org/officeDocument/2006/relationships/slideLayout" Target="../slideLayouts/slideLayout1631.xml"/><Relationship Id="rId2" Type="http://schemas.openxmlformats.org/officeDocument/2006/relationships/slideLayout" Target="../slideLayouts/slideLayout1630.xml"/><Relationship Id="rId12" Type="http://schemas.openxmlformats.org/officeDocument/2006/relationships/theme" Target="../theme/theme149.xml"/><Relationship Id="rId11" Type="http://schemas.openxmlformats.org/officeDocument/2006/relationships/slideLayout" Target="../slideLayouts/slideLayout1639.xml"/><Relationship Id="rId10" Type="http://schemas.openxmlformats.org/officeDocument/2006/relationships/slideLayout" Target="../slideLayouts/slideLayout1638.xml"/><Relationship Id="rId1" Type="http://schemas.openxmlformats.org/officeDocument/2006/relationships/slideLayout" Target="../slideLayouts/slideLayout1629.xml"/></Relationships>
</file>

<file path=ppt/slideMasters/_rels/slideMaster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.xml"/><Relationship Id="rId8" Type="http://schemas.openxmlformats.org/officeDocument/2006/relationships/slideLayout" Target="../slideLayouts/slideLayout162.xml"/><Relationship Id="rId7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59.xml"/><Relationship Id="rId4" Type="http://schemas.openxmlformats.org/officeDocument/2006/relationships/slideLayout" Target="../slideLayouts/slideLayout158.xml"/><Relationship Id="rId3" Type="http://schemas.openxmlformats.org/officeDocument/2006/relationships/slideLayout" Target="../slideLayouts/slideLayout157.xml"/><Relationship Id="rId2" Type="http://schemas.openxmlformats.org/officeDocument/2006/relationships/slideLayout" Target="../slideLayouts/slideLayout156.xml"/><Relationship Id="rId12" Type="http://schemas.openxmlformats.org/officeDocument/2006/relationships/theme" Target="../theme/theme15.xml"/><Relationship Id="rId11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55.xml"/></Relationships>
</file>

<file path=ppt/slideMasters/_rels/slideMaster1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48.xml"/><Relationship Id="rId8" Type="http://schemas.openxmlformats.org/officeDocument/2006/relationships/slideLayout" Target="../slideLayouts/slideLayout1647.xml"/><Relationship Id="rId7" Type="http://schemas.openxmlformats.org/officeDocument/2006/relationships/slideLayout" Target="../slideLayouts/slideLayout1646.xml"/><Relationship Id="rId6" Type="http://schemas.openxmlformats.org/officeDocument/2006/relationships/slideLayout" Target="../slideLayouts/slideLayout1645.xml"/><Relationship Id="rId5" Type="http://schemas.openxmlformats.org/officeDocument/2006/relationships/slideLayout" Target="../slideLayouts/slideLayout1644.xml"/><Relationship Id="rId4" Type="http://schemas.openxmlformats.org/officeDocument/2006/relationships/slideLayout" Target="../slideLayouts/slideLayout1643.xml"/><Relationship Id="rId3" Type="http://schemas.openxmlformats.org/officeDocument/2006/relationships/slideLayout" Target="../slideLayouts/slideLayout1642.xml"/><Relationship Id="rId2" Type="http://schemas.openxmlformats.org/officeDocument/2006/relationships/slideLayout" Target="../slideLayouts/slideLayout1641.xml"/><Relationship Id="rId12" Type="http://schemas.openxmlformats.org/officeDocument/2006/relationships/theme" Target="../theme/theme150.xml"/><Relationship Id="rId11" Type="http://schemas.openxmlformats.org/officeDocument/2006/relationships/slideLayout" Target="../slideLayouts/slideLayout1650.xml"/><Relationship Id="rId10" Type="http://schemas.openxmlformats.org/officeDocument/2006/relationships/slideLayout" Target="../slideLayouts/slideLayout1649.xml"/><Relationship Id="rId1" Type="http://schemas.openxmlformats.org/officeDocument/2006/relationships/slideLayout" Target="../slideLayouts/slideLayout1640.xml"/></Relationships>
</file>

<file path=ppt/slideMasters/_rels/slideMaster1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59.xml"/><Relationship Id="rId8" Type="http://schemas.openxmlformats.org/officeDocument/2006/relationships/slideLayout" Target="../slideLayouts/slideLayout1658.xml"/><Relationship Id="rId7" Type="http://schemas.openxmlformats.org/officeDocument/2006/relationships/slideLayout" Target="../slideLayouts/slideLayout1657.xml"/><Relationship Id="rId6" Type="http://schemas.openxmlformats.org/officeDocument/2006/relationships/slideLayout" Target="../slideLayouts/slideLayout1656.xml"/><Relationship Id="rId5" Type="http://schemas.openxmlformats.org/officeDocument/2006/relationships/slideLayout" Target="../slideLayouts/slideLayout1655.xml"/><Relationship Id="rId4" Type="http://schemas.openxmlformats.org/officeDocument/2006/relationships/slideLayout" Target="../slideLayouts/slideLayout1654.xml"/><Relationship Id="rId3" Type="http://schemas.openxmlformats.org/officeDocument/2006/relationships/slideLayout" Target="../slideLayouts/slideLayout1653.xml"/><Relationship Id="rId2" Type="http://schemas.openxmlformats.org/officeDocument/2006/relationships/slideLayout" Target="../slideLayouts/slideLayout1652.xml"/><Relationship Id="rId12" Type="http://schemas.openxmlformats.org/officeDocument/2006/relationships/theme" Target="../theme/theme151.xml"/><Relationship Id="rId11" Type="http://schemas.openxmlformats.org/officeDocument/2006/relationships/slideLayout" Target="../slideLayouts/slideLayout1661.xml"/><Relationship Id="rId10" Type="http://schemas.openxmlformats.org/officeDocument/2006/relationships/slideLayout" Target="../slideLayouts/slideLayout1660.xml"/><Relationship Id="rId1" Type="http://schemas.openxmlformats.org/officeDocument/2006/relationships/slideLayout" Target="../slideLayouts/slideLayout1651.xml"/></Relationships>
</file>

<file path=ppt/slideMasters/_rels/slideMaster1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70.xml"/><Relationship Id="rId8" Type="http://schemas.openxmlformats.org/officeDocument/2006/relationships/slideLayout" Target="../slideLayouts/slideLayout1669.xml"/><Relationship Id="rId7" Type="http://schemas.openxmlformats.org/officeDocument/2006/relationships/slideLayout" Target="../slideLayouts/slideLayout1668.xml"/><Relationship Id="rId6" Type="http://schemas.openxmlformats.org/officeDocument/2006/relationships/slideLayout" Target="../slideLayouts/slideLayout1667.xml"/><Relationship Id="rId5" Type="http://schemas.openxmlformats.org/officeDocument/2006/relationships/slideLayout" Target="../slideLayouts/slideLayout1666.xml"/><Relationship Id="rId4" Type="http://schemas.openxmlformats.org/officeDocument/2006/relationships/slideLayout" Target="../slideLayouts/slideLayout1665.xml"/><Relationship Id="rId3" Type="http://schemas.openxmlformats.org/officeDocument/2006/relationships/slideLayout" Target="../slideLayouts/slideLayout1664.xml"/><Relationship Id="rId2" Type="http://schemas.openxmlformats.org/officeDocument/2006/relationships/slideLayout" Target="../slideLayouts/slideLayout1663.xml"/><Relationship Id="rId12" Type="http://schemas.openxmlformats.org/officeDocument/2006/relationships/theme" Target="../theme/theme152.xml"/><Relationship Id="rId11" Type="http://schemas.openxmlformats.org/officeDocument/2006/relationships/slideLayout" Target="../slideLayouts/slideLayout1672.xml"/><Relationship Id="rId10" Type="http://schemas.openxmlformats.org/officeDocument/2006/relationships/slideLayout" Target="../slideLayouts/slideLayout1671.xml"/><Relationship Id="rId1" Type="http://schemas.openxmlformats.org/officeDocument/2006/relationships/slideLayout" Target="../slideLayouts/slideLayout1662.xml"/></Relationships>
</file>

<file path=ppt/slideMasters/_rels/slideMaster1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81.xml"/><Relationship Id="rId8" Type="http://schemas.openxmlformats.org/officeDocument/2006/relationships/slideLayout" Target="../slideLayouts/slideLayout1680.xml"/><Relationship Id="rId7" Type="http://schemas.openxmlformats.org/officeDocument/2006/relationships/slideLayout" Target="../slideLayouts/slideLayout1679.xml"/><Relationship Id="rId6" Type="http://schemas.openxmlformats.org/officeDocument/2006/relationships/slideLayout" Target="../slideLayouts/slideLayout1678.xml"/><Relationship Id="rId5" Type="http://schemas.openxmlformats.org/officeDocument/2006/relationships/slideLayout" Target="../slideLayouts/slideLayout1677.xml"/><Relationship Id="rId4" Type="http://schemas.openxmlformats.org/officeDocument/2006/relationships/slideLayout" Target="../slideLayouts/slideLayout1676.xml"/><Relationship Id="rId3" Type="http://schemas.openxmlformats.org/officeDocument/2006/relationships/slideLayout" Target="../slideLayouts/slideLayout1675.xml"/><Relationship Id="rId2" Type="http://schemas.openxmlformats.org/officeDocument/2006/relationships/slideLayout" Target="../slideLayouts/slideLayout1674.xml"/><Relationship Id="rId12" Type="http://schemas.openxmlformats.org/officeDocument/2006/relationships/theme" Target="../theme/theme153.xml"/><Relationship Id="rId11" Type="http://schemas.openxmlformats.org/officeDocument/2006/relationships/slideLayout" Target="../slideLayouts/slideLayout1683.xml"/><Relationship Id="rId10" Type="http://schemas.openxmlformats.org/officeDocument/2006/relationships/slideLayout" Target="../slideLayouts/slideLayout1682.xml"/><Relationship Id="rId1" Type="http://schemas.openxmlformats.org/officeDocument/2006/relationships/slideLayout" Target="../slideLayouts/slideLayout1673.xml"/></Relationships>
</file>

<file path=ppt/slideMasters/_rels/slideMaster1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92.xml"/><Relationship Id="rId8" Type="http://schemas.openxmlformats.org/officeDocument/2006/relationships/slideLayout" Target="../slideLayouts/slideLayout1691.xml"/><Relationship Id="rId7" Type="http://schemas.openxmlformats.org/officeDocument/2006/relationships/slideLayout" Target="../slideLayouts/slideLayout1690.xml"/><Relationship Id="rId6" Type="http://schemas.openxmlformats.org/officeDocument/2006/relationships/slideLayout" Target="../slideLayouts/slideLayout1689.xml"/><Relationship Id="rId5" Type="http://schemas.openxmlformats.org/officeDocument/2006/relationships/slideLayout" Target="../slideLayouts/slideLayout1688.xml"/><Relationship Id="rId4" Type="http://schemas.openxmlformats.org/officeDocument/2006/relationships/slideLayout" Target="../slideLayouts/slideLayout1687.xml"/><Relationship Id="rId3" Type="http://schemas.openxmlformats.org/officeDocument/2006/relationships/slideLayout" Target="../slideLayouts/slideLayout1686.xml"/><Relationship Id="rId2" Type="http://schemas.openxmlformats.org/officeDocument/2006/relationships/slideLayout" Target="../slideLayouts/slideLayout1685.xml"/><Relationship Id="rId12" Type="http://schemas.openxmlformats.org/officeDocument/2006/relationships/theme" Target="../theme/theme154.xml"/><Relationship Id="rId11" Type="http://schemas.openxmlformats.org/officeDocument/2006/relationships/slideLayout" Target="../slideLayouts/slideLayout1694.xml"/><Relationship Id="rId10" Type="http://schemas.openxmlformats.org/officeDocument/2006/relationships/slideLayout" Target="../slideLayouts/slideLayout1693.xml"/><Relationship Id="rId1" Type="http://schemas.openxmlformats.org/officeDocument/2006/relationships/slideLayout" Target="../slideLayouts/slideLayout1684.xml"/></Relationships>
</file>

<file path=ppt/slideMasters/_rels/slideMaster1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03.xml"/><Relationship Id="rId8" Type="http://schemas.openxmlformats.org/officeDocument/2006/relationships/slideLayout" Target="../slideLayouts/slideLayout1702.xml"/><Relationship Id="rId7" Type="http://schemas.openxmlformats.org/officeDocument/2006/relationships/slideLayout" Target="../slideLayouts/slideLayout1701.xml"/><Relationship Id="rId6" Type="http://schemas.openxmlformats.org/officeDocument/2006/relationships/slideLayout" Target="../slideLayouts/slideLayout1700.xml"/><Relationship Id="rId5" Type="http://schemas.openxmlformats.org/officeDocument/2006/relationships/slideLayout" Target="../slideLayouts/slideLayout1699.xml"/><Relationship Id="rId4" Type="http://schemas.openxmlformats.org/officeDocument/2006/relationships/slideLayout" Target="../slideLayouts/slideLayout1698.xml"/><Relationship Id="rId3" Type="http://schemas.openxmlformats.org/officeDocument/2006/relationships/slideLayout" Target="../slideLayouts/slideLayout1697.xml"/><Relationship Id="rId2" Type="http://schemas.openxmlformats.org/officeDocument/2006/relationships/slideLayout" Target="../slideLayouts/slideLayout1696.xml"/><Relationship Id="rId12" Type="http://schemas.openxmlformats.org/officeDocument/2006/relationships/theme" Target="../theme/theme155.xml"/><Relationship Id="rId11" Type="http://schemas.openxmlformats.org/officeDocument/2006/relationships/slideLayout" Target="../slideLayouts/slideLayout1705.xml"/><Relationship Id="rId10" Type="http://schemas.openxmlformats.org/officeDocument/2006/relationships/slideLayout" Target="../slideLayouts/slideLayout1704.xml"/><Relationship Id="rId1" Type="http://schemas.openxmlformats.org/officeDocument/2006/relationships/slideLayout" Target="../slideLayouts/slideLayout1695.xml"/></Relationships>
</file>

<file path=ppt/slideMasters/_rels/slideMaster1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14.xml"/><Relationship Id="rId8" Type="http://schemas.openxmlformats.org/officeDocument/2006/relationships/slideLayout" Target="../slideLayouts/slideLayout1713.xml"/><Relationship Id="rId7" Type="http://schemas.openxmlformats.org/officeDocument/2006/relationships/slideLayout" Target="../slideLayouts/slideLayout1712.xml"/><Relationship Id="rId6" Type="http://schemas.openxmlformats.org/officeDocument/2006/relationships/slideLayout" Target="../slideLayouts/slideLayout1711.xml"/><Relationship Id="rId5" Type="http://schemas.openxmlformats.org/officeDocument/2006/relationships/slideLayout" Target="../slideLayouts/slideLayout1710.xml"/><Relationship Id="rId4" Type="http://schemas.openxmlformats.org/officeDocument/2006/relationships/slideLayout" Target="../slideLayouts/slideLayout1709.xml"/><Relationship Id="rId3" Type="http://schemas.openxmlformats.org/officeDocument/2006/relationships/slideLayout" Target="../slideLayouts/slideLayout1708.xml"/><Relationship Id="rId2" Type="http://schemas.openxmlformats.org/officeDocument/2006/relationships/slideLayout" Target="../slideLayouts/slideLayout1707.xml"/><Relationship Id="rId12" Type="http://schemas.openxmlformats.org/officeDocument/2006/relationships/theme" Target="../theme/theme156.xml"/><Relationship Id="rId11" Type="http://schemas.openxmlformats.org/officeDocument/2006/relationships/slideLayout" Target="../slideLayouts/slideLayout1716.xml"/><Relationship Id="rId10" Type="http://schemas.openxmlformats.org/officeDocument/2006/relationships/slideLayout" Target="../slideLayouts/slideLayout1715.xml"/><Relationship Id="rId1" Type="http://schemas.openxmlformats.org/officeDocument/2006/relationships/slideLayout" Target="../slideLayouts/slideLayout1706.xml"/></Relationships>
</file>

<file path=ppt/slideMasters/_rels/slideMaster1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25.xml"/><Relationship Id="rId8" Type="http://schemas.openxmlformats.org/officeDocument/2006/relationships/slideLayout" Target="../slideLayouts/slideLayout1724.xml"/><Relationship Id="rId7" Type="http://schemas.openxmlformats.org/officeDocument/2006/relationships/slideLayout" Target="../slideLayouts/slideLayout1723.xml"/><Relationship Id="rId6" Type="http://schemas.openxmlformats.org/officeDocument/2006/relationships/slideLayout" Target="../slideLayouts/slideLayout1722.xml"/><Relationship Id="rId5" Type="http://schemas.openxmlformats.org/officeDocument/2006/relationships/slideLayout" Target="../slideLayouts/slideLayout1721.xml"/><Relationship Id="rId4" Type="http://schemas.openxmlformats.org/officeDocument/2006/relationships/slideLayout" Target="../slideLayouts/slideLayout1720.xml"/><Relationship Id="rId3" Type="http://schemas.openxmlformats.org/officeDocument/2006/relationships/slideLayout" Target="../slideLayouts/slideLayout1719.xml"/><Relationship Id="rId2" Type="http://schemas.openxmlformats.org/officeDocument/2006/relationships/slideLayout" Target="../slideLayouts/slideLayout1718.xml"/><Relationship Id="rId12" Type="http://schemas.openxmlformats.org/officeDocument/2006/relationships/theme" Target="../theme/theme157.xml"/><Relationship Id="rId11" Type="http://schemas.openxmlformats.org/officeDocument/2006/relationships/slideLayout" Target="../slideLayouts/slideLayout1727.xml"/><Relationship Id="rId10" Type="http://schemas.openxmlformats.org/officeDocument/2006/relationships/slideLayout" Target="../slideLayouts/slideLayout1726.xml"/><Relationship Id="rId1" Type="http://schemas.openxmlformats.org/officeDocument/2006/relationships/slideLayout" Target="../slideLayouts/slideLayout1717.xml"/></Relationships>
</file>

<file path=ppt/slideMasters/_rels/slideMaster1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36.xml"/><Relationship Id="rId8" Type="http://schemas.openxmlformats.org/officeDocument/2006/relationships/slideLayout" Target="../slideLayouts/slideLayout1735.xml"/><Relationship Id="rId7" Type="http://schemas.openxmlformats.org/officeDocument/2006/relationships/slideLayout" Target="../slideLayouts/slideLayout1734.xml"/><Relationship Id="rId6" Type="http://schemas.openxmlformats.org/officeDocument/2006/relationships/slideLayout" Target="../slideLayouts/slideLayout1733.xml"/><Relationship Id="rId5" Type="http://schemas.openxmlformats.org/officeDocument/2006/relationships/slideLayout" Target="../slideLayouts/slideLayout1732.xml"/><Relationship Id="rId4" Type="http://schemas.openxmlformats.org/officeDocument/2006/relationships/slideLayout" Target="../slideLayouts/slideLayout1731.xml"/><Relationship Id="rId3" Type="http://schemas.openxmlformats.org/officeDocument/2006/relationships/slideLayout" Target="../slideLayouts/slideLayout1730.xml"/><Relationship Id="rId2" Type="http://schemas.openxmlformats.org/officeDocument/2006/relationships/slideLayout" Target="../slideLayouts/slideLayout1729.xml"/><Relationship Id="rId12" Type="http://schemas.openxmlformats.org/officeDocument/2006/relationships/theme" Target="../theme/theme158.xml"/><Relationship Id="rId11" Type="http://schemas.openxmlformats.org/officeDocument/2006/relationships/slideLayout" Target="../slideLayouts/slideLayout1738.xml"/><Relationship Id="rId10" Type="http://schemas.openxmlformats.org/officeDocument/2006/relationships/slideLayout" Target="../slideLayouts/slideLayout1737.xml"/><Relationship Id="rId1" Type="http://schemas.openxmlformats.org/officeDocument/2006/relationships/slideLayout" Target="../slideLayouts/slideLayout1728.xml"/></Relationships>
</file>

<file path=ppt/slideMasters/_rels/slideMaster1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7.xml"/><Relationship Id="rId8" Type="http://schemas.openxmlformats.org/officeDocument/2006/relationships/slideLayout" Target="../slideLayouts/slideLayout1746.xml"/><Relationship Id="rId7" Type="http://schemas.openxmlformats.org/officeDocument/2006/relationships/slideLayout" Target="../slideLayouts/slideLayout1745.xml"/><Relationship Id="rId6" Type="http://schemas.openxmlformats.org/officeDocument/2006/relationships/slideLayout" Target="../slideLayouts/slideLayout1744.xml"/><Relationship Id="rId5" Type="http://schemas.openxmlformats.org/officeDocument/2006/relationships/slideLayout" Target="../slideLayouts/slideLayout1743.xml"/><Relationship Id="rId4" Type="http://schemas.openxmlformats.org/officeDocument/2006/relationships/slideLayout" Target="../slideLayouts/slideLayout1742.xml"/><Relationship Id="rId3" Type="http://schemas.openxmlformats.org/officeDocument/2006/relationships/slideLayout" Target="../slideLayouts/slideLayout1741.xml"/><Relationship Id="rId2" Type="http://schemas.openxmlformats.org/officeDocument/2006/relationships/slideLayout" Target="../slideLayouts/slideLayout1740.xml"/><Relationship Id="rId12" Type="http://schemas.openxmlformats.org/officeDocument/2006/relationships/theme" Target="../theme/theme159.xml"/><Relationship Id="rId11" Type="http://schemas.openxmlformats.org/officeDocument/2006/relationships/slideLayout" Target="../slideLayouts/slideLayout1749.xml"/><Relationship Id="rId10" Type="http://schemas.openxmlformats.org/officeDocument/2006/relationships/slideLayout" Target="../slideLayouts/slideLayout1748.xml"/><Relationship Id="rId1" Type="http://schemas.openxmlformats.org/officeDocument/2006/relationships/slideLayout" Target="../slideLayouts/slideLayout1739.xml"/></Relationships>
</file>

<file path=ppt/slideMasters/_rels/slideMaster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.xml"/><Relationship Id="rId8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67.xml"/><Relationship Id="rId12" Type="http://schemas.openxmlformats.org/officeDocument/2006/relationships/theme" Target="../theme/theme16.xml"/><Relationship Id="rId11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75.xml"/><Relationship Id="rId1" Type="http://schemas.openxmlformats.org/officeDocument/2006/relationships/slideLayout" Target="../slideLayouts/slideLayout166.xml"/></Relationships>
</file>

<file path=ppt/slideMasters/_rels/slideMaster1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58.xml"/><Relationship Id="rId8" Type="http://schemas.openxmlformats.org/officeDocument/2006/relationships/slideLayout" Target="../slideLayouts/slideLayout1757.xml"/><Relationship Id="rId7" Type="http://schemas.openxmlformats.org/officeDocument/2006/relationships/slideLayout" Target="../slideLayouts/slideLayout1756.xml"/><Relationship Id="rId6" Type="http://schemas.openxmlformats.org/officeDocument/2006/relationships/slideLayout" Target="../slideLayouts/slideLayout1755.xml"/><Relationship Id="rId5" Type="http://schemas.openxmlformats.org/officeDocument/2006/relationships/slideLayout" Target="../slideLayouts/slideLayout1754.xml"/><Relationship Id="rId4" Type="http://schemas.openxmlformats.org/officeDocument/2006/relationships/slideLayout" Target="../slideLayouts/slideLayout1753.xml"/><Relationship Id="rId3" Type="http://schemas.openxmlformats.org/officeDocument/2006/relationships/slideLayout" Target="../slideLayouts/slideLayout1752.xml"/><Relationship Id="rId2" Type="http://schemas.openxmlformats.org/officeDocument/2006/relationships/slideLayout" Target="../slideLayouts/slideLayout1751.xml"/><Relationship Id="rId12" Type="http://schemas.openxmlformats.org/officeDocument/2006/relationships/theme" Target="../theme/theme160.xml"/><Relationship Id="rId11" Type="http://schemas.openxmlformats.org/officeDocument/2006/relationships/slideLayout" Target="../slideLayouts/slideLayout1760.xml"/><Relationship Id="rId10" Type="http://schemas.openxmlformats.org/officeDocument/2006/relationships/slideLayout" Target="../slideLayouts/slideLayout1759.xml"/><Relationship Id="rId1" Type="http://schemas.openxmlformats.org/officeDocument/2006/relationships/slideLayout" Target="../slideLayouts/slideLayout1750.xml"/></Relationships>
</file>

<file path=ppt/slideMasters/_rels/slideMaster1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69.xml"/><Relationship Id="rId8" Type="http://schemas.openxmlformats.org/officeDocument/2006/relationships/slideLayout" Target="../slideLayouts/slideLayout1768.xml"/><Relationship Id="rId7" Type="http://schemas.openxmlformats.org/officeDocument/2006/relationships/slideLayout" Target="../slideLayouts/slideLayout1767.xml"/><Relationship Id="rId6" Type="http://schemas.openxmlformats.org/officeDocument/2006/relationships/slideLayout" Target="../slideLayouts/slideLayout1766.xml"/><Relationship Id="rId5" Type="http://schemas.openxmlformats.org/officeDocument/2006/relationships/slideLayout" Target="../slideLayouts/slideLayout1765.xml"/><Relationship Id="rId4" Type="http://schemas.openxmlformats.org/officeDocument/2006/relationships/slideLayout" Target="../slideLayouts/slideLayout1764.xml"/><Relationship Id="rId3" Type="http://schemas.openxmlformats.org/officeDocument/2006/relationships/slideLayout" Target="../slideLayouts/slideLayout1763.xml"/><Relationship Id="rId2" Type="http://schemas.openxmlformats.org/officeDocument/2006/relationships/slideLayout" Target="../slideLayouts/slideLayout1762.xml"/><Relationship Id="rId12" Type="http://schemas.openxmlformats.org/officeDocument/2006/relationships/theme" Target="../theme/theme161.xml"/><Relationship Id="rId11" Type="http://schemas.openxmlformats.org/officeDocument/2006/relationships/slideLayout" Target="../slideLayouts/slideLayout1771.xml"/><Relationship Id="rId10" Type="http://schemas.openxmlformats.org/officeDocument/2006/relationships/slideLayout" Target="../slideLayouts/slideLayout1770.xml"/><Relationship Id="rId1" Type="http://schemas.openxmlformats.org/officeDocument/2006/relationships/slideLayout" Target="../slideLayouts/slideLayout1761.xml"/></Relationships>
</file>

<file path=ppt/slideMasters/_rels/slideMaster1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80.xml"/><Relationship Id="rId8" Type="http://schemas.openxmlformats.org/officeDocument/2006/relationships/slideLayout" Target="../slideLayouts/slideLayout1779.xml"/><Relationship Id="rId7" Type="http://schemas.openxmlformats.org/officeDocument/2006/relationships/slideLayout" Target="../slideLayouts/slideLayout1778.xml"/><Relationship Id="rId6" Type="http://schemas.openxmlformats.org/officeDocument/2006/relationships/slideLayout" Target="../slideLayouts/slideLayout1777.xml"/><Relationship Id="rId5" Type="http://schemas.openxmlformats.org/officeDocument/2006/relationships/slideLayout" Target="../slideLayouts/slideLayout1776.xml"/><Relationship Id="rId4" Type="http://schemas.openxmlformats.org/officeDocument/2006/relationships/slideLayout" Target="../slideLayouts/slideLayout1775.xml"/><Relationship Id="rId3" Type="http://schemas.openxmlformats.org/officeDocument/2006/relationships/slideLayout" Target="../slideLayouts/slideLayout1774.xml"/><Relationship Id="rId2" Type="http://schemas.openxmlformats.org/officeDocument/2006/relationships/slideLayout" Target="../slideLayouts/slideLayout1773.xml"/><Relationship Id="rId12" Type="http://schemas.openxmlformats.org/officeDocument/2006/relationships/theme" Target="../theme/theme162.xml"/><Relationship Id="rId11" Type="http://schemas.openxmlformats.org/officeDocument/2006/relationships/slideLayout" Target="../slideLayouts/slideLayout1782.xml"/><Relationship Id="rId10" Type="http://schemas.openxmlformats.org/officeDocument/2006/relationships/slideLayout" Target="../slideLayouts/slideLayout1781.xml"/><Relationship Id="rId1" Type="http://schemas.openxmlformats.org/officeDocument/2006/relationships/slideLayout" Target="../slideLayouts/slideLayout1772.xml"/></Relationships>
</file>

<file path=ppt/slideMasters/_rels/slideMaster1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91.xml"/><Relationship Id="rId8" Type="http://schemas.openxmlformats.org/officeDocument/2006/relationships/slideLayout" Target="../slideLayouts/slideLayout1790.xml"/><Relationship Id="rId7" Type="http://schemas.openxmlformats.org/officeDocument/2006/relationships/slideLayout" Target="../slideLayouts/slideLayout1789.xml"/><Relationship Id="rId6" Type="http://schemas.openxmlformats.org/officeDocument/2006/relationships/slideLayout" Target="../slideLayouts/slideLayout1788.xml"/><Relationship Id="rId5" Type="http://schemas.openxmlformats.org/officeDocument/2006/relationships/slideLayout" Target="../slideLayouts/slideLayout1787.xml"/><Relationship Id="rId4" Type="http://schemas.openxmlformats.org/officeDocument/2006/relationships/slideLayout" Target="../slideLayouts/slideLayout1786.xml"/><Relationship Id="rId3" Type="http://schemas.openxmlformats.org/officeDocument/2006/relationships/slideLayout" Target="../slideLayouts/slideLayout1785.xml"/><Relationship Id="rId2" Type="http://schemas.openxmlformats.org/officeDocument/2006/relationships/slideLayout" Target="../slideLayouts/slideLayout1784.xml"/><Relationship Id="rId12" Type="http://schemas.openxmlformats.org/officeDocument/2006/relationships/theme" Target="../theme/theme163.xml"/><Relationship Id="rId11" Type="http://schemas.openxmlformats.org/officeDocument/2006/relationships/slideLayout" Target="../slideLayouts/slideLayout1793.xml"/><Relationship Id="rId10" Type="http://schemas.openxmlformats.org/officeDocument/2006/relationships/slideLayout" Target="../slideLayouts/slideLayout1792.xml"/><Relationship Id="rId1" Type="http://schemas.openxmlformats.org/officeDocument/2006/relationships/slideLayout" Target="../slideLayouts/slideLayout1783.xml"/></Relationships>
</file>

<file path=ppt/slideMasters/_rels/slideMaster1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02.xml"/><Relationship Id="rId8" Type="http://schemas.openxmlformats.org/officeDocument/2006/relationships/slideLayout" Target="../slideLayouts/slideLayout1801.xml"/><Relationship Id="rId7" Type="http://schemas.openxmlformats.org/officeDocument/2006/relationships/slideLayout" Target="../slideLayouts/slideLayout1800.xml"/><Relationship Id="rId6" Type="http://schemas.openxmlformats.org/officeDocument/2006/relationships/slideLayout" Target="../slideLayouts/slideLayout1799.xml"/><Relationship Id="rId5" Type="http://schemas.openxmlformats.org/officeDocument/2006/relationships/slideLayout" Target="../slideLayouts/slideLayout1798.xml"/><Relationship Id="rId4" Type="http://schemas.openxmlformats.org/officeDocument/2006/relationships/slideLayout" Target="../slideLayouts/slideLayout1797.xml"/><Relationship Id="rId3" Type="http://schemas.openxmlformats.org/officeDocument/2006/relationships/slideLayout" Target="../slideLayouts/slideLayout1796.xml"/><Relationship Id="rId2" Type="http://schemas.openxmlformats.org/officeDocument/2006/relationships/slideLayout" Target="../slideLayouts/slideLayout1795.xml"/><Relationship Id="rId12" Type="http://schemas.openxmlformats.org/officeDocument/2006/relationships/theme" Target="../theme/theme164.xml"/><Relationship Id="rId11" Type="http://schemas.openxmlformats.org/officeDocument/2006/relationships/slideLayout" Target="../slideLayouts/slideLayout1804.xml"/><Relationship Id="rId10" Type="http://schemas.openxmlformats.org/officeDocument/2006/relationships/slideLayout" Target="../slideLayouts/slideLayout1803.xml"/><Relationship Id="rId1" Type="http://schemas.openxmlformats.org/officeDocument/2006/relationships/slideLayout" Target="../slideLayouts/slideLayout1794.xml"/></Relationships>
</file>

<file path=ppt/slideMasters/_rels/slideMaster1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13.xml"/><Relationship Id="rId8" Type="http://schemas.openxmlformats.org/officeDocument/2006/relationships/slideLayout" Target="../slideLayouts/slideLayout1812.xml"/><Relationship Id="rId7" Type="http://schemas.openxmlformats.org/officeDocument/2006/relationships/slideLayout" Target="../slideLayouts/slideLayout1811.xml"/><Relationship Id="rId6" Type="http://schemas.openxmlformats.org/officeDocument/2006/relationships/slideLayout" Target="../slideLayouts/slideLayout1810.xml"/><Relationship Id="rId5" Type="http://schemas.openxmlformats.org/officeDocument/2006/relationships/slideLayout" Target="../slideLayouts/slideLayout1809.xml"/><Relationship Id="rId4" Type="http://schemas.openxmlformats.org/officeDocument/2006/relationships/slideLayout" Target="../slideLayouts/slideLayout1808.xml"/><Relationship Id="rId3" Type="http://schemas.openxmlformats.org/officeDocument/2006/relationships/slideLayout" Target="../slideLayouts/slideLayout1807.xml"/><Relationship Id="rId2" Type="http://schemas.openxmlformats.org/officeDocument/2006/relationships/slideLayout" Target="../slideLayouts/slideLayout1806.xml"/><Relationship Id="rId12" Type="http://schemas.openxmlformats.org/officeDocument/2006/relationships/theme" Target="../theme/theme165.xml"/><Relationship Id="rId11" Type="http://schemas.openxmlformats.org/officeDocument/2006/relationships/slideLayout" Target="../slideLayouts/slideLayout1815.xml"/><Relationship Id="rId10" Type="http://schemas.openxmlformats.org/officeDocument/2006/relationships/slideLayout" Target="../slideLayouts/slideLayout1814.xml"/><Relationship Id="rId1" Type="http://schemas.openxmlformats.org/officeDocument/2006/relationships/slideLayout" Target="../slideLayouts/slideLayout1805.xml"/></Relationships>
</file>

<file path=ppt/slideMasters/_rels/slideMaster1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24.xml"/><Relationship Id="rId8" Type="http://schemas.openxmlformats.org/officeDocument/2006/relationships/slideLayout" Target="../slideLayouts/slideLayout1823.xml"/><Relationship Id="rId7" Type="http://schemas.openxmlformats.org/officeDocument/2006/relationships/slideLayout" Target="../slideLayouts/slideLayout1822.xml"/><Relationship Id="rId6" Type="http://schemas.openxmlformats.org/officeDocument/2006/relationships/slideLayout" Target="../slideLayouts/slideLayout1821.xml"/><Relationship Id="rId5" Type="http://schemas.openxmlformats.org/officeDocument/2006/relationships/slideLayout" Target="../slideLayouts/slideLayout1820.xml"/><Relationship Id="rId4" Type="http://schemas.openxmlformats.org/officeDocument/2006/relationships/slideLayout" Target="../slideLayouts/slideLayout1819.xml"/><Relationship Id="rId3" Type="http://schemas.openxmlformats.org/officeDocument/2006/relationships/slideLayout" Target="../slideLayouts/slideLayout1818.xml"/><Relationship Id="rId2" Type="http://schemas.openxmlformats.org/officeDocument/2006/relationships/slideLayout" Target="../slideLayouts/slideLayout1817.xml"/><Relationship Id="rId12" Type="http://schemas.openxmlformats.org/officeDocument/2006/relationships/theme" Target="../theme/theme166.xml"/><Relationship Id="rId11" Type="http://schemas.openxmlformats.org/officeDocument/2006/relationships/slideLayout" Target="../slideLayouts/slideLayout1826.xml"/><Relationship Id="rId10" Type="http://schemas.openxmlformats.org/officeDocument/2006/relationships/slideLayout" Target="../slideLayouts/slideLayout1825.xml"/><Relationship Id="rId1" Type="http://schemas.openxmlformats.org/officeDocument/2006/relationships/slideLayout" Target="../slideLayouts/slideLayout1816.xml"/></Relationships>
</file>

<file path=ppt/slideMasters/_rels/slideMaster1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35.xml"/><Relationship Id="rId8" Type="http://schemas.openxmlformats.org/officeDocument/2006/relationships/slideLayout" Target="../slideLayouts/slideLayout1834.xml"/><Relationship Id="rId7" Type="http://schemas.openxmlformats.org/officeDocument/2006/relationships/slideLayout" Target="../slideLayouts/slideLayout1833.xml"/><Relationship Id="rId6" Type="http://schemas.openxmlformats.org/officeDocument/2006/relationships/slideLayout" Target="../slideLayouts/slideLayout1832.xml"/><Relationship Id="rId5" Type="http://schemas.openxmlformats.org/officeDocument/2006/relationships/slideLayout" Target="../slideLayouts/slideLayout1831.xml"/><Relationship Id="rId4" Type="http://schemas.openxmlformats.org/officeDocument/2006/relationships/slideLayout" Target="../slideLayouts/slideLayout1830.xml"/><Relationship Id="rId3" Type="http://schemas.openxmlformats.org/officeDocument/2006/relationships/slideLayout" Target="../slideLayouts/slideLayout1829.xml"/><Relationship Id="rId2" Type="http://schemas.openxmlformats.org/officeDocument/2006/relationships/slideLayout" Target="../slideLayouts/slideLayout1828.xml"/><Relationship Id="rId12" Type="http://schemas.openxmlformats.org/officeDocument/2006/relationships/theme" Target="../theme/theme167.xml"/><Relationship Id="rId11" Type="http://schemas.openxmlformats.org/officeDocument/2006/relationships/slideLayout" Target="../slideLayouts/slideLayout1837.xml"/><Relationship Id="rId10" Type="http://schemas.openxmlformats.org/officeDocument/2006/relationships/slideLayout" Target="../slideLayouts/slideLayout1836.xml"/><Relationship Id="rId1" Type="http://schemas.openxmlformats.org/officeDocument/2006/relationships/slideLayout" Target="../slideLayouts/slideLayout1827.xml"/></Relationships>
</file>

<file path=ppt/slideMasters/_rels/slideMaster1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46.xml"/><Relationship Id="rId8" Type="http://schemas.openxmlformats.org/officeDocument/2006/relationships/slideLayout" Target="../slideLayouts/slideLayout1845.xml"/><Relationship Id="rId7" Type="http://schemas.openxmlformats.org/officeDocument/2006/relationships/slideLayout" Target="../slideLayouts/slideLayout1844.xml"/><Relationship Id="rId6" Type="http://schemas.openxmlformats.org/officeDocument/2006/relationships/slideLayout" Target="../slideLayouts/slideLayout1843.xml"/><Relationship Id="rId5" Type="http://schemas.openxmlformats.org/officeDocument/2006/relationships/slideLayout" Target="../slideLayouts/slideLayout1842.xml"/><Relationship Id="rId4" Type="http://schemas.openxmlformats.org/officeDocument/2006/relationships/slideLayout" Target="../slideLayouts/slideLayout1841.xml"/><Relationship Id="rId3" Type="http://schemas.openxmlformats.org/officeDocument/2006/relationships/slideLayout" Target="../slideLayouts/slideLayout1840.xml"/><Relationship Id="rId2" Type="http://schemas.openxmlformats.org/officeDocument/2006/relationships/slideLayout" Target="../slideLayouts/slideLayout1839.xml"/><Relationship Id="rId12" Type="http://schemas.openxmlformats.org/officeDocument/2006/relationships/theme" Target="../theme/theme168.xml"/><Relationship Id="rId11" Type="http://schemas.openxmlformats.org/officeDocument/2006/relationships/slideLayout" Target="../slideLayouts/slideLayout1848.xml"/><Relationship Id="rId10" Type="http://schemas.openxmlformats.org/officeDocument/2006/relationships/slideLayout" Target="../slideLayouts/slideLayout1847.xml"/><Relationship Id="rId1" Type="http://schemas.openxmlformats.org/officeDocument/2006/relationships/slideLayout" Target="../slideLayouts/slideLayout1838.xml"/></Relationships>
</file>

<file path=ppt/slideMasters/_rels/slideMaster1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7.xml"/><Relationship Id="rId8" Type="http://schemas.openxmlformats.org/officeDocument/2006/relationships/slideLayout" Target="../slideLayouts/slideLayout1856.xml"/><Relationship Id="rId7" Type="http://schemas.openxmlformats.org/officeDocument/2006/relationships/slideLayout" Target="../slideLayouts/slideLayout1855.xml"/><Relationship Id="rId6" Type="http://schemas.openxmlformats.org/officeDocument/2006/relationships/slideLayout" Target="../slideLayouts/slideLayout1854.xml"/><Relationship Id="rId5" Type="http://schemas.openxmlformats.org/officeDocument/2006/relationships/slideLayout" Target="../slideLayouts/slideLayout1853.xml"/><Relationship Id="rId4" Type="http://schemas.openxmlformats.org/officeDocument/2006/relationships/slideLayout" Target="../slideLayouts/slideLayout1852.xml"/><Relationship Id="rId3" Type="http://schemas.openxmlformats.org/officeDocument/2006/relationships/slideLayout" Target="../slideLayouts/slideLayout1851.xml"/><Relationship Id="rId2" Type="http://schemas.openxmlformats.org/officeDocument/2006/relationships/slideLayout" Target="../slideLayouts/slideLayout1850.xml"/><Relationship Id="rId12" Type="http://schemas.openxmlformats.org/officeDocument/2006/relationships/theme" Target="../theme/theme169.xml"/><Relationship Id="rId11" Type="http://schemas.openxmlformats.org/officeDocument/2006/relationships/slideLayout" Target="../slideLayouts/slideLayout1859.xml"/><Relationship Id="rId10" Type="http://schemas.openxmlformats.org/officeDocument/2006/relationships/slideLayout" Target="../slideLayouts/slideLayout1858.xml"/><Relationship Id="rId1" Type="http://schemas.openxmlformats.org/officeDocument/2006/relationships/slideLayout" Target="../slideLayouts/slideLayout1849.xml"/></Relationships>
</file>

<file path=ppt/slideMasters/_rels/slideMaster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.xml"/><Relationship Id="rId8" Type="http://schemas.openxmlformats.org/officeDocument/2006/relationships/slideLayout" Target="../slideLayouts/slideLayout184.xml"/><Relationship Id="rId7" Type="http://schemas.openxmlformats.org/officeDocument/2006/relationships/slideLayout" Target="../slideLayouts/slideLayout183.xml"/><Relationship Id="rId6" Type="http://schemas.openxmlformats.org/officeDocument/2006/relationships/slideLayout" Target="../slideLayouts/slideLayout182.xml"/><Relationship Id="rId5" Type="http://schemas.openxmlformats.org/officeDocument/2006/relationships/slideLayout" Target="../slideLayouts/slideLayout181.xml"/><Relationship Id="rId4" Type="http://schemas.openxmlformats.org/officeDocument/2006/relationships/slideLayout" Target="../slideLayouts/slideLayout180.xml"/><Relationship Id="rId3" Type="http://schemas.openxmlformats.org/officeDocument/2006/relationships/slideLayout" Target="../slideLayouts/slideLayout179.xml"/><Relationship Id="rId2" Type="http://schemas.openxmlformats.org/officeDocument/2006/relationships/slideLayout" Target="../slideLayouts/slideLayout178.xml"/><Relationship Id="rId12" Type="http://schemas.openxmlformats.org/officeDocument/2006/relationships/theme" Target="../theme/theme17.xml"/><Relationship Id="rId11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86.xml"/><Relationship Id="rId1" Type="http://schemas.openxmlformats.org/officeDocument/2006/relationships/slideLayout" Target="../slideLayouts/slideLayout177.xml"/></Relationships>
</file>

<file path=ppt/slideMasters/_rels/slideMaster1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68.xml"/><Relationship Id="rId8" Type="http://schemas.openxmlformats.org/officeDocument/2006/relationships/slideLayout" Target="../slideLayouts/slideLayout1867.xml"/><Relationship Id="rId7" Type="http://schemas.openxmlformats.org/officeDocument/2006/relationships/slideLayout" Target="../slideLayouts/slideLayout1866.xml"/><Relationship Id="rId6" Type="http://schemas.openxmlformats.org/officeDocument/2006/relationships/slideLayout" Target="../slideLayouts/slideLayout1865.xml"/><Relationship Id="rId5" Type="http://schemas.openxmlformats.org/officeDocument/2006/relationships/slideLayout" Target="../slideLayouts/slideLayout1864.xml"/><Relationship Id="rId4" Type="http://schemas.openxmlformats.org/officeDocument/2006/relationships/slideLayout" Target="../slideLayouts/slideLayout1863.xml"/><Relationship Id="rId3" Type="http://schemas.openxmlformats.org/officeDocument/2006/relationships/slideLayout" Target="../slideLayouts/slideLayout1862.xml"/><Relationship Id="rId2" Type="http://schemas.openxmlformats.org/officeDocument/2006/relationships/slideLayout" Target="../slideLayouts/slideLayout1861.xml"/><Relationship Id="rId12" Type="http://schemas.openxmlformats.org/officeDocument/2006/relationships/theme" Target="../theme/theme170.xml"/><Relationship Id="rId11" Type="http://schemas.openxmlformats.org/officeDocument/2006/relationships/slideLayout" Target="../slideLayouts/slideLayout1870.xml"/><Relationship Id="rId10" Type="http://schemas.openxmlformats.org/officeDocument/2006/relationships/slideLayout" Target="../slideLayouts/slideLayout1869.xml"/><Relationship Id="rId1" Type="http://schemas.openxmlformats.org/officeDocument/2006/relationships/slideLayout" Target="../slideLayouts/slideLayout1860.xml"/></Relationships>
</file>

<file path=ppt/slideMasters/_rels/slideMaster1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79.xml"/><Relationship Id="rId8" Type="http://schemas.openxmlformats.org/officeDocument/2006/relationships/slideLayout" Target="../slideLayouts/slideLayout1878.xml"/><Relationship Id="rId7" Type="http://schemas.openxmlformats.org/officeDocument/2006/relationships/slideLayout" Target="../slideLayouts/slideLayout1877.xml"/><Relationship Id="rId6" Type="http://schemas.openxmlformats.org/officeDocument/2006/relationships/slideLayout" Target="../slideLayouts/slideLayout1876.xml"/><Relationship Id="rId5" Type="http://schemas.openxmlformats.org/officeDocument/2006/relationships/slideLayout" Target="../slideLayouts/slideLayout1875.xml"/><Relationship Id="rId4" Type="http://schemas.openxmlformats.org/officeDocument/2006/relationships/slideLayout" Target="../slideLayouts/slideLayout1874.xml"/><Relationship Id="rId3" Type="http://schemas.openxmlformats.org/officeDocument/2006/relationships/slideLayout" Target="../slideLayouts/slideLayout1873.xml"/><Relationship Id="rId2" Type="http://schemas.openxmlformats.org/officeDocument/2006/relationships/slideLayout" Target="../slideLayouts/slideLayout1872.xml"/><Relationship Id="rId12" Type="http://schemas.openxmlformats.org/officeDocument/2006/relationships/theme" Target="../theme/theme171.xml"/><Relationship Id="rId11" Type="http://schemas.openxmlformats.org/officeDocument/2006/relationships/slideLayout" Target="../slideLayouts/slideLayout1881.xml"/><Relationship Id="rId10" Type="http://schemas.openxmlformats.org/officeDocument/2006/relationships/slideLayout" Target="../slideLayouts/slideLayout1880.xml"/><Relationship Id="rId1" Type="http://schemas.openxmlformats.org/officeDocument/2006/relationships/slideLayout" Target="../slideLayouts/slideLayout1871.xml"/></Relationships>
</file>

<file path=ppt/slideMasters/_rels/slideMaster1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90.xml"/><Relationship Id="rId8" Type="http://schemas.openxmlformats.org/officeDocument/2006/relationships/slideLayout" Target="../slideLayouts/slideLayout1889.xml"/><Relationship Id="rId7" Type="http://schemas.openxmlformats.org/officeDocument/2006/relationships/slideLayout" Target="../slideLayouts/slideLayout1888.xml"/><Relationship Id="rId6" Type="http://schemas.openxmlformats.org/officeDocument/2006/relationships/slideLayout" Target="../slideLayouts/slideLayout1887.xml"/><Relationship Id="rId5" Type="http://schemas.openxmlformats.org/officeDocument/2006/relationships/slideLayout" Target="../slideLayouts/slideLayout1886.xml"/><Relationship Id="rId4" Type="http://schemas.openxmlformats.org/officeDocument/2006/relationships/slideLayout" Target="../slideLayouts/slideLayout1885.xml"/><Relationship Id="rId3" Type="http://schemas.openxmlformats.org/officeDocument/2006/relationships/slideLayout" Target="../slideLayouts/slideLayout1884.xml"/><Relationship Id="rId2" Type="http://schemas.openxmlformats.org/officeDocument/2006/relationships/slideLayout" Target="../slideLayouts/slideLayout1883.xml"/><Relationship Id="rId12" Type="http://schemas.openxmlformats.org/officeDocument/2006/relationships/theme" Target="../theme/theme172.xml"/><Relationship Id="rId11" Type="http://schemas.openxmlformats.org/officeDocument/2006/relationships/slideLayout" Target="../slideLayouts/slideLayout1892.xml"/><Relationship Id="rId10" Type="http://schemas.openxmlformats.org/officeDocument/2006/relationships/slideLayout" Target="../slideLayouts/slideLayout1891.xml"/><Relationship Id="rId1" Type="http://schemas.openxmlformats.org/officeDocument/2006/relationships/slideLayout" Target="../slideLayouts/slideLayout1882.xml"/></Relationships>
</file>

<file path=ppt/slideMasters/_rels/slideMaster1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01.xml"/><Relationship Id="rId8" Type="http://schemas.openxmlformats.org/officeDocument/2006/relationships/slideLayout" Target="../slideLayouts/slideLayout1900.xml"/><Relationship Id="rId7" Type="http://schemas.openxmlformats.org/officeDocument/2006/relationships/slideLayout" Target="../slideLayouts/slideLayout1899.xml"/><Relationship Id="rId6" Type="http://schemas.openxmlformats.org/officeDocument/2006/relationships/slideLayout" Target="../slideLayouts/slideLayout1898.xml"/><Relationship Id="rId5" Type="http://schemas.openxmlformats.org/officeDocument/2006/relationships/slideLayout" Target="../slideLayouts/slideLayout1897.xml"/><Relationship Id="rId4" Type="http://schemas.openxmlformats.org/officeDocument/2006/relationships/slideLayout" Target="../slideLayouts/slideLayout1896.xml"/><Relationship Id="rId3" Type="http://schemas.openxmlformats.org/officeDocument/2006/relationships/slideLayout" Target="../slideLayouts/slideLayout1895.xml"/><Relationship Id="rId2" Type="http://schemas.openxmlformats.org/officeDocument/2006/relationships/slideLayout" Target="../slideLayouts/slideLayout1894.xml"/><Relationship Id="rId12" Type="http://schemas.openxmlformats.org/officeDocument/2006/relationships/theme" Target="../theme/theme173.xml"/><Relationship Id="rId11" Type="http://schemas.openxmlformats.org/officeDocument/2006/relationships/slideLayout" Target="../slideLayouts/slideLayout1903.xml"/><Relationship Id="rId10" Type="http://schemas.openxmlformats.org/officeDocument/2006/relationships/slideLayout" Target="../slideLayouts/slideLayout1902.xml"/><Relationship Id="rId1" Type="http://schemas.openxmlformats.org/officeDocument/2006/relationships/slideLayout" Target="../slideLayouts/slideLayout1893.xml"/></Relationships>
</file>

<file path=ppt/slideMasters/_rels/slideMaster1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12.xml"/><Relationship Id="rId8" Type="http://schemas.openxmlformats.org/officeDocument/2006/relationships/slideLayout" Target="../slideLayouts/slideLayout1911.xml"/><Relationship Id="rId7" Type="http://schemas.openxmlformats.org/officeDocument/2006/relationships/slideLayout" Target="../slideLayouts/slideLayout1910.xml"/><Relationship Id="rId6" Type="http://schemas.openxmlformats.org/officeDocument/2006/relationships/slideLayout" Target="../slideLayouts/slideLayout1909.xml"/><Relationship Id="rId5" Type="http://schemas.openxmlformats.org/officeDocument/2006/relationships/slideLayout" Target="../slideLayouts/slideLayout1908.xml"/><Relationship Id="rId4" Type="http://schemas.openxmlformats.org/officeDocument/2006/relationships/slideLayout" Target="../slideLayouts/slideLayout1907.xml"/><Relationship Id="rId3" Type="http://schemas.openxmlformats.org/officeDocument/2006/relationships/slideLayout" Target="../slideLayouts/slideLayout1906.xml"/><Relationship Id="rId2" Type="http://schemas.openxmlformats.org/officeDocument/2006/relationships/slideLayout" Target="../slideLayouts/slideLayout1905.xml"/><Relationship Id="rId12" Type="http://schemas.openxmlformats.org/officeDocument/2006/relationships/theme" Target="../theme/theme174.xml"/><Relationship Id="rId11" Type="http://schemas.openxmlformats.org/officeDocument/2006/relationships/slideLayout" Target="../slideLayouts/slideLayout1914.xml"/><Relationship Id="rId10" Type="http://schemas.openxmlformats.org/officeDocument/2006/relationships/slideLayout" Target="../slideLayouts/slideLayout1913.xml"/><Relationship Id="rId1" Type="http://schemas.openxmlformats.org/officeDocument/2006/relationships/slideLayout" Target="../slideLayouts/slideLayout1904.xml"/></Relationships>
</file>

<file path=ppt/slideMasters/_rels/slideMaster1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23.xml"/><Relationship Id="rId8" Type="http://schemas.openxmlformats.org/officeDocument/2006/relationships/slideLayout" Target="../slideLayouts/slideLayout1922.xml"/><Relationship Id="rId7" Type="http://schemas.openxmlformats.org/officeDocument/2006/relationships/slideLayout" Target="../slideLayouts/slideLayout1921.xml"/><Relationship Id="rId6" Type="http://schemas.openxmlformats.org/officeDocument/2006/relationships/slideLayout" Target="../slideLayouts/slideLayout1920.xml"/><Relationship Id="rId5" Type="http://schemas.openxmlformats.org/officeDocument/2006/relationships/slideLayout" Target="../slideLayouts/slideLayout1919.xml"/><Relationship Id="rId4" Type="http://schemas.openxmlformats.org/officeDocument/2006/relationships/slideLayout" Target="../slideLayouts/slideLayout1918.xml"/><Relationship Id="rId3" Type="http://schemas.openxmlformats.org/officeDocument/2006/relationships/slideLayout" Target="../slideLayouts/slideLayout1917.xml"/><Relationship Id="rId2" Type="http://schemas.openxmlformats.org/officeDocument/2006/relationships/slideLayout" Target="../slideLayouts/slideLayout1916.xml"/><Relationship Id="rId12" Type="http://schemas.openxmlformats.org/officeDocument/2006/relationships/theme" Target="../theme/theme175.xml"/><Relationship Id="rId11" Type="http://schemas.openxmlformats.org/officeDocument/2006/relationships/slideLayout" Target="../slideLayouts/slideLayout1925.xml"/><Relationship Id="rId10" Type="http://schemas.openxmlformats.org/officeDocument/2006/relationships/slideLayout" Target="../slideLayouts/slideLayout1924.xml"/><Relationship Id="rId1" Type="http://schemas.openxmlformats.org/officeDocument/2006/relationships/slideLayout" Target="../slideLayouts/slideLayout1915.xml"/></Relationships>
</file>

<file path=ppt/slideMasters/_rels/slideMaster1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34.xml"/><Relationship Id="rId8" Type="http://schemas.openxmlformats.org/officeDocument/2006/relationships/slideLayout" Target="../slideLayouts/slideLayout1933.xml"/><Relationship Id="rId7" Type="http://schemas.openxmlformats.org/officeDocument/2006/relationships/slideLayout" Target="../slideLayouts/slideLayout1932.xml"/><Relationship Id="rId6" Type="http://schemas.openxmlformats.org/officeDocument/2006/relationships/slideLayout" Target="../slideLayouts/slideLayout1931.xml"/><Relationship Id="rId5" Type="http://schemas.openxmlformats.org/officeDocument/2006/relationships/slideLayout" Target="../slideLayouts/slideLayout1930.xml"/><Relationship Id="rId4" Type="http://schemas.openxmlformats.org/officeDocument/2006/relationships/slideLayout" Target="../slideLayouts/slideLayout1929.xml"/><Relationship Id="rId3" Type="http://schemas.openxmlformats.org/officeDocument/2006/relationships/slideLayout" Target="../slideLayouts/slideLayout1928.xml"/><Relationship Id="rId2" Type="http://schemas.openxmlformats.org/officeDocument/2006/relationships/slideLayout" Target="../slideLayouts/slideLayout1927.xml"/><Relationship Id="rId12" Type="http://schemas.openxmlformats.org/officeDocument/2006/relationships/theme" Target="../theme/theme176.xml"/><Relationship Id="rId11" Type="http://schemas.openxmlformats.org/officeDocument/2006/relationships/slideLayout" Target="../slideLayouts/slideLayout1936.xml"/><Relationship Id="rId10" Type="http://schemas.openxmlformats.org/officeDocument/2006/relationships/slideLayout" Target="../slideLayouts/slideLayout1935.xml"/><Relationship Id="rId1" Type="http://schemas.openxmlformats.org/officeDocument/2006/relationships/slideLayout" Target="../slideLayouts/slideLayout1926.xml"/></Relationships>
</file>

<file path=ppt/slideMasters/_rels/slideMaster1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45.xml"/><Relationship Id="rId8" Type="http://schemas.openxmlformats.org/officeDocument/2006/relationships/slideLayout" Target="../slideLayouts/slideLayout1944.xml"/><Relationship Id="rId7" Type="http://schemas.openxmlformats.org/officeDocument/2006/relationships/slideLayout" Target="../slideLayouts/slideLayout1943.xml"/><Relationship Id="rId6" Type="http://schemas.openxmlformats.org/officeDocument/2006/relationships/slideLayout" Target="../slideLayouts/slideLayout1942.xml"/><Relationship Id="rId5" Type="http://schemas.openxmlformats.org/officeDocument/2006/relationships/slideLayout" Target="../slideLayouts/slideLayout1941.xml"/><Relationship Id="rId4" Type="http://schemas.openxmlformats.org/officeDocument/2006/relationships/slideLayout" Target="../slideLayouts/slideLayout1940.xml"/><Relationship Id="rId3" Type="http://schemas.openxmlformats.org/officeDocument/2006/relationships/slideLayout" Target="../slideLayouts/slideLayout1939.xml"/><Relationship Id="rId2" Type="http://schemas.openxmlformats.org/officeDocument/2006/relationships/slideLayout" Target="../slideLayouts/slideLayout1938.xml"/><Relationship Id="rId12" Type="http://schemas.openxmlformats.org/officeDocument/2006/relationships/theme" Target="../theme/theme177.xml"/><Relationship Id="rId11" Type="http://schemas.openxmlformats.org/officeDocument/2006/relationships/slideLayout" Target="../slideLayouts/slideLayout1947.xml"/><Relationship Id="rId10" Type="http://schemas.openxmlformats.org/officeDocument/2006/relationships/slideLayout" Target="../slideLayouts/slideLayout1946.xml"/><Relationship Id="rId1" Type="http://schemas.openxmlformats.org/officeDocument/2006/relationships/slideLayout" Target="../slideLayouts/slideLayout1937.xml"/></Relationships>
</file>

<file path=ppt/slideMasters/_rels/slideMaster1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56.xml"/><Relationship Id="rId8" Type="http://schemas.openxmlformats.org/officeDocument/2006/relationships/slideLayout" Target="../slideLayouts/slideLayout1955.xml"/><Relationship Id="rId7" Type="http://schemas.openxmlformats.org/officeDocument/2006/relationships/slideLayout" Target="../slideLayouts/slideLayout1954.xml"/><Relationship Id="rId6" Type="http://schemas.openxmlformats.org/officeDocument/2006/relationships/slideLayout" Target="../slideLayouts/slideLayout1953.xml"/><Relationship Id="rId5" Type="http://schemas.openxmlformats.org/officeDocument/2006/relationships/slideLayout" Target="../slideLayouts/slideLayout1952.xml"/><Relationship Id="rId4" Type="http://schemas.openxmlformats.org/officeDocument/2006/relationships/slideLayout" Target="../slideLayouts/slideLayout1951.xml"/><Relationship Id="rId3" Type="http://schemas.openxmlformats.org/officeDocument/2006/relationships/slideLayout" Target="../slideLayouts/slideLayout1950.xml"/><Relationship Id="rId2" Type="http://schemas.openxmlformats.org/officeDocument/2006/relationships/slideLayout" Target="../slideLayouts/slideLayout1949.xml"/><Relationship Id="rId12" Type="http://schemas.openxmlformats.org/officeDocument/2006/relationships/theme" Target="../theme/theme178.xml"/><Relationship Id="rId11" Type="http://schemas.openxmlformats.org/officeDocument/2006/relationships/slideLayout" Target="../slideLayouts/slideLayout1958.xml"/><Relationship Id="rId10" Type="http://schemas.openxmlformats.org/officeDocument/2006/relationships/slideLayout" Target="../slideLayouts/slideLayout1957.xml"/><Relationship Id="rId1" Type="http://schemas.openxmlformats.org/officeDocument/2006/relationships/slideLayout" Target="../slideLayouts/slideLayout1948.xml"/></Relationships>
</file>

<file path=ppt/slideMasters/_rels/slideMaster1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7.xml"/><Relationship Id="rId8" Type="http://schemas.openxmlformats.org/officeDocument/2006/relationships/slideLayout" Target="../slideLayouts/slideLayout1966.xml"/><Relationship Id="rId7" Type="http://schemas.openxmlformats.org/officeDocument/2006/relationships/slideLayout" Target="../slideLayouts/slideLayout1965.xml"/><Relationship Id="rId6" Type="http://schemas.openxmlformats.org/officeDocument/2006/relationships/slideLayout" Target="../slideLayouts/slideLayout1964.xml"/><Relationship Id="rId5" Type="http://schemas.openxmlformats.org/officeDocument/2006/relationships/slideLayout" Target="../slideLayouts/slideLayout1963.xml"/><Relationship Id="rId4" Type="http://schemas.openxmlformats.org/officeDocument/2006/relationships/slideLayout" Target="../slideLayouts/slideLayout1962.xml"/><Relationship Id="rId3" Type="http://schemas.openxmlformats.org/officeDocument/2006/relationships/slideLayout" Target="../slideLayouts/slideLayout1961.xml"/><Relationship Id="rId2" Type="http://schemas.openxmlformats.org/officeDocument/2006/relationships/slideLayout" Target="../slideLayouts/slideLayout1960.xml"/><Relationship Id="rId12" Type="http://schemas.openxmlformats.org/officeDocument/2006/relationships/theme" Target="../theme/theme179.xml"/><Relationship Id="rId11" Type="http://schemas.openxmlformats.org/officeDocument/2006/relationships/slideLayout" Target="../slideLayouts/slideLayout1969.xml"/><Relationship Id="rId10" Type="http://schemas.openxmlformats.org/officeDocument/2006/relationships/slideLayout" Target="../slideLayouts/slideLayout1968.xml"/><Relationship Id="rId1" Type="http://schemas.openxmlformats.org/officeDocument/2006/relationships/slideLayout" Target="../slideLayouts/slideLayout1959.xml"/></Relationships>
</file>

<file path=ppt/slideMasters/_rels/slideMaster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.xml"/><Relationship Id="rId8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91.xml"/><Relationship Id="rId3" Type="http://schemas.openxmlformats.org/officeDocument/2006/relationships/slideLayout" Target="../slideLayouts/slideLayout190.xml"/><Relationship Id="rId2" Type="http://schemas.openxmlformats.org/officeDocument/2006/relationships/slideLayout" Target="../slideLayouts/slideLayout189.xml"/><Relationship Id="rId12" Type="http://schemas.openxmlformats.org/officeDocument/2006/relationships/theme" Target="../theme/theme18.xml"/><Relationship Id="rId11" Type="http://schemas.openxmlformats.org/officeDocument/2006/relationships/slideLayout" Target="../slideLayouts/slideLayout198.xml"/><Relationship Id="rId10" Type="http://schemas.openxmlformats.org/officeDocument/2006/relationships/slideLayout" Target="../slideLayouts/slideLayout197.xml"/><Relationship Id="rId1" Type="http://schemas.openxmlformats.org/officeDocument/2006/relationships/slideLayout" Target="../slideLayouts/slideLayout188.xml"/></Relationships>
</file>

<file path=ppt/slideMasters/_rels/slideMaster1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78.xml"/><Relationship Id="rId8" Type="http://schemas.openxmlformats.org/officeDocument/2006/relationships/slideLayout" Target="../slideLayouts/slideLayout1977.xml"/><Relationship Id="rId7" Type="http://schemas.openxmlformats.org/officeDocument/2006/relationships/slideLayout" Target="../slideLayouts/slideLayout1976.xml"/><Relationship Id="rId6" Type="http://schemas.openxmlformats.org/officeDocument/2006/relationships/slideLayout" Target="../slideLayouts/slideLayout1975.xml"/><Relationship Id="rId5" Type="http://schemas.openxmlformats.org/officeDocument/2006/relationships/slideLayout" Target="../slideLayouts/slideLayout1974.xml"/><Relationship Id="rId4" Type="http://schemas.openxmlformats.org/officeDocument/2006/relationships/slideLayout" Target="../slideLayouts/slideLayout1973.xml"/><Relationship Id="rId3" Type="http://schemas.openxmlformats.org/officeDocument/2006/relationships/slideLayout" Target="../slideLayouts/slideLayout1972.xml"/><Relationship Id="rId2" Type="http://schemas.openxmlformats.org/officeDocument/2006/relationships/slideLayout" Target="../slideLayouts/slideLayout1971.xml"/><Relationship Id="rId12" Type="http://schemas.openxmlformats.org/officeDocument/2006/relationships/theme" Target="../theme/theme180.xml"/><Relationship Id="rId11" Type="http://schemas.openxmlformats.org/officeDocument/2006/relationships/slideLayout" Target="../slideLayouts/slideLayout1980.xml"/><Relationship Id="rId10" Type="http://schemas.openxmlformats.org/officeDocument/2006/relationships/slideLayout" Target="../slideLayouts/slideLayout1979.xml"/><Relationship Id="rId1" Type="http://schemas.openxmlformats.org/officeDocument/2006/relationships/slideLayout" Target="../slideLayouts/slideLayout1970.xml"/></Relationships>
</file>

<file path=ppt/slideMasters/_rels/slideMaster1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89.xml"/><Relationship Id="rId8" Type="http://schemas.openxmlformats.org/officeDocument/2006/relationships/slideLayout" Target="../slideLayouts/slideLayout1988.xml"/><Relationship Id="rId7" Type="http://schemas.openxmlformats.org/officeDocument/2006/relationships/slideLayout" Target="../slideLayouts/slideLayout1987.xml"/><Relationship Id="rId6" Type="http://schemas.openxmlformats.org/officeDocument/2006/relationships/slideLayout" Target="../slideLayouts/slideLayout1986.xml"/><Relationship Id="rId5" Type="http://schemas.openxmlformats.org/officeDocument/2006/relationships/slideLayout" Target="../slideLayouts/slideLayout1985.xml"/><Relationship Id="rId4" Type="http://schemas.openxmlformats.org/officeDocument/2006/relationships/slideLayout" Target="../slideLayouts/slideLayout1984.xml"/><Relationship Id="rId3" Type="http://schemas.openxmlformats.org/officeDocument/2006/relationships/slideLayout" Target="../slideLayouts/slideLayout1983.xml"/><Relationship Id="rId2" Type="http://schemas.openxmlformats.org/officeDocument/2006/relationships/slideLayout" Target="../slideLayouts/slideLayout1982.xml"/><Relationship Id="rId12" Type="http://schemas.openxmlformats.org/officeDocument/2006/relationships/theme" Target="../theme/theme181.xml"/><Relationship Id="rId11" Type="http://schemas.openxmlformats.org/officeDocument/2006/relationships/slideLayout" Target="../slideLayouts/slideLayout1991.xml"/><Relationship Id="rId10" Type="http://schemas.openxmlformats.org/officeDocument/2006/relationships/slideLayout" Target="../slideLayouts/slideLayout1990.xml"/><Relationship Id="rId1" Type="http://schemas.openxmlformats.org/officeDocument/2006/relationships/slideLayout" Target="../slideLayouts/slideLayout1981.xml"/></Relationships>
</file>

<file path=ppt/slideMasters/_rels/slideMaster1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00.xml"/><Relationship Id="rId8" Type="http://schemas.openxmlformats.org/officeDocument/2006/relationships/slideLayout" Target="../slideLayouts/slideLayout1999.xml"/><Relationship Id="rId7" Type="http://schemas.openxmlformats.org/officeDocument/2006/relationships/slideLayout" Target="../slideLayouts/slideLayout1998.xml"/><Relationship Id="rId6" Type="http://schemas.openxmlformats.org/officeDocument/2006/relationships/slideLayout" Target="../slideLayouts/slideLayout1997.xml"/><Relationship Id="rId5" Type="http://schemas.openxmlformats.org/officeDocument/2006/relationships/slideLayout" Target="../slideLayouts/slideLayout1996.xml"/><Relationship Id="rId4" Type="http://schemas.openxmlformats.org/officeDocument/2006/relationships/slideLayout" Target="../slideLayouts/slideLayout1995.xml"/><Relationship Id="rId3" Type="http://schemas.openxmlformats.org/officeDocument/2006/relationships/slideLayout" Target="../slideLayouts/slideLayout1994.xml"/><Relationship Id="rId2" Type="http://schemas.openxmlformats.org/officeDocument/2006/relationships/slideLayout" Target="../slideLayouts/slideLayout1993.xml"/><Relationship Id="rId12" Type="http://schemas.openxmlformats.org/officeDocument/2006/relationships/theme" Target="../theme/theme182.xml"/><Relationship Id="rId11" Type="http://schemas.openxmlformats.org/officeDocument/2006/relationships/slideLayout" Target="../slideLayouts/slideLayout2002.xml"/><Relationship Id="rId10" Type="http://schemas.openxmlformats.org/officeDocument/2006/relationships/slideLayout" Target="../slideLayouts/slideLayout2001.xml"/><Relationship Id="rId1" Type="http://schemas.openxmlformats.org/officeDocument/2006/relationships/slideLayout" Target="../slideLayouts/slideLayout1992.xml"/></Relationships>
</file>

<file path=ppt/slideMasters/_rels/slideMaster1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11.xml"/><Relationship Id="rId8" Type="http://schemas.openxmlformats.org/officeDocument/2006/relationships/slideLayout" Target="../slideLayouts/slideLayout2010.xml"/><Relationship Id="rId7" Type="http://schemas.openxmlformats.org/officeDocument/2006/relationships/slideLayout" Target="../slideLayouts/slideLayout2009.xml"/><Relationship Id="rId6" Type="http://schemas.openxmlformats.org/officeDocument/2006/relationships/slideLayout" Target="../slideLayouts/slideLayout2008.xml"/><Relationship Id="rId5" Type="http://schemas.openxmlformats.org/officeDocument/2006/relationships/slideLayout" Target="../slideLayouts/slideLayout2007.xml"/><Relationship Id="rId4" Type="http://schemas.openxmlformats.org/officeDocument/2006/relationships/slideLayout" Target="../slideLayouts/slideLayout2006.xml"/><Relationship Id="rId3" Type="http://schemas.openxmlformats.org/officeDocument/2006/relationships/slideLayout" Target="../slideLayouts/slideLayout2005.xml"/><Relationship Id="rId2" Type="http://schemas.openxmlformats.org/officeDocument/2006/relationships/slideLayout" Target="../slideLayouts/slideLayout2004.xml"/><Relationship Id="rId12" Type="http://schemas.openxmlformats.org/officeDocument/2006/relationships/theme" Target="../theme/theme183.xml"/><Relationship Id="rId11" Type="http://schemas.openxmlformats.org/officeDocument/2006/relationships/slideLayout" Target="../slideLayouts/slideLayout2013.xml"/><Relationship Id="rId10" Type="http://schemas.openxmlformats.org/officeDocument/2006/relationships/slideLayout" Target="../slideLayouts/slideLayout2012.xml"/><Relationship Id="rId1" Type="http://schemas.openxmlformats.org/officeDocument/2006/relationships/slideLayout" Target="../slideLayouts/slideLayout2003.xml"/></Relationships>
</file>

<file path=ppt/slideMasters/_rels/slideMaster1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22.xml"/><Relationship Id="rId8" Type="http://schemas.openxmlformats.org/officeDocument/2006/relationships/slideLayout" Target="../slideLayouts/slideLayout2021.xml"/><Relationship Id="rId7" Type="http://schemas.openxmlformats.org/officeDocument/2006/relationships/slideLayout" Target="../slideLayouts/slideLayout2020.xml"/><Relationship Id="rId6" Type="http://schemas.openxmlformats.org/officeDocument/2006/relationships/slideLayout" Target="../slideLayouts/slideLayout2019.xml"/><Relationship Id="rId5" Type="http://schemas.openxmlformats.org/officeDocument/2006/relationships/slideLayout" Target="../slideLayouts/slideLayout2018.xml"/><Relationship Id="rId4" Type="http://schemas.openxmlformats.org/officeDocument/2006/relationships/slideLayout" Target="../slideLayouts/slideLayout2017.xml"/><Relationship Id="rId3" Type="http://schemas.openxmlformats.org/officeDocument/2006/relationships/slideLayout" Target="../slideLayouts/slideLayout2016.xml"/><Relationship Id="rId2" Type="http://schemas.openxmlformats.org/officeDocument/2006/relationships/slideLayout" Target="../slideLayouts/slideLayout2015.xml"/><Relationship Id="rId12" Type="http://schemas.openxmlformats.org/officeDocument/2006/relationships/theme" Target="../theme/theme184.xml"/><Relationship Id="rId11" Type="http://schemas.openxmlformats.org/officeDocument/2006/relationships/slideLayout" Target="../slideLayouts/slideLayout2024.xml"/><Relationship Id="rId10" Type="http://schemas.openxmlformats.org/officeDocument/2006/relationships/slideLayout" Target="../slideLayouts/slideLayout2023.xml"/><Relationship Id="rId1" Type="http://schemas.openxmlformats.org/officeDocument/2006/relationships/slideLayout" Target="../slideLayouts/slideLayout2014.xml"/></Relationships>
</file>

<file path=ppt/slideMasters/_rels/slideMaster1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33.xml"/><Relationship Id="rId8" Type="http://schemas.openxmlformats.org/officeDocument/2006/relationships/slideLayout" Target="../slideLayouts/slideLayout2032.xml"/><Relationship Id="rId7" Type="http://schemas.openxmlformats.org/officeDocument/2006/relationships/slideLayout" Target="../slideLayouts/slideLayout2031.xml"/><Relationship Id="rId6" Type="http://schemas.openxmlformats.org/officeDocument/2006/relationships/slideLayout" Target="../slideLayouts/slideLayout2030.xml"/><Relationship Id="rId5" Type="http://schemas.openxmlformats.org/officeDocument/2006/relationships/slideLayout" Target="../slideLayouts/slideLayout2029.xml"/><Relationship Id="rId4" Type="http://schemas.openxmlformats.org/officeDocument/2006/relationships/slideLayout" Target="../slideLayouts/slideLayout2028.xml"/><Relationship Id="rId3" Type="http://schemas.openxmlformats.org/officeDocument/2006/relationships/slideLayout" Target="../slideLayouts/slideLayout2027.xml"/><Relationship Id="rId2" Type="http://schemas.openxmlformats.org/officeDocument/2006/relationships/slideLayout" Target="../slideLayouts/slideLayout2026.xml"/><Relationship Id="rId12" Type="http://schemas.openxmlformats.org/officeDocument/2006/relationships/theme" Target="../theme/theme185.xml"/><Relationship Id="rId11" Type="http://schemas.openxmlformats.org/officeDocument/2006/relationships/slideLayout" Target="../slideLayouts/slideLayout2035.xml"/><Relationship Id="rId10" Type="http://schemas.openxmlformats.org/officeDocument/2006/relationships/slideLayout" Target="../slideLayouts/slideLayout2034.xml"/><Relationship Id="rId1" Type="http://schemas.openxmlformats.org/officeDocument/2006/relationships/slideLayout" Target="../slideLayouts/slideLayout2025.xml"/></Relationships>
</file>

<file path=ppt/slideMasters/_rels/slideMaster1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44.xml"/><Relationship Id="rId8" Type="http://schemas.openxmlformats.org/officeDocument/2006/relationships/slideLayout" Target="../slideLayouts/slideLayout2043.xml"/><Relationship Id="rId7" Type="http://schemas.openxmlformats.org/officeDocument/2006/relationships/slideLayout" Target="../slideLayouts/slideLayout2042.xml"/><Relationship Id="rId6" Type="http://schemas.openxmlformats.org/officeDocument/2006/relationships/slideLayout" Target="../slideLayouts/slideLayout2041.xml"/><Relationship Id="rId5" Type="http://schemas.openxmlformats.org/officeDocument/2006/relationships/slideLayout" Target="../slideLayouts/slideLayout2040.xml"/><Relationship Id="rId4" Type="http://schemas.openxmlformats.org/officeDocument/2006/relationships/slideLayout" Target="../slideLayouts/slideLayout2039.xml"/><Relationship Id="rId3" Type="http://schemas.openxmlformats.org/officeDocument/2006/relationships/slideLayout" Target="../slideLayouts/slideLayout2038.xml"/><Relationship Id="rId2" Type="http://schemas.openxmlformats.org/officeDocument/2006/relationships/slideLayout" Target="../slideLayouts/slideLayout2037.xml"/><Relationship Id="rId12" Type="http://schemas.openxmlformats.org/officeDocument/2006/relationships/theme" Target="../theme/theme186.xml"/><Relationship Id="rId11" Type="http://schemas.openxmlformats.org/officeDocument/2006/relationships/slideLayout" Target="../slideLayouts/slideLayout2046.xml"/><Relationship Id="rId10" Type="http://schemas.openxmlformats.org/officeDocument/2006/relationships/slideLayout" Target="../slideLayouts/slideLayout2045.xml"/><Relationship Id="rId1" Type="http://schemas.openxmlformats.org/officeDocument/2006/relationships/slideLayout" Target="../slideLayouts/slideLayout2036.xml"/></Relationships>
</file>

<file path=ppt/slideMasters/_rels/slideMaster1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55.xml"/><Relationship Id="rId8" Type="http://schemas.openxmlformats.org/officeDocument/2006/relationships/slideLayout" Target="../slideLayouts/slideLayout2054.xml"/><Relationship Id="rId7" Type="http://schemas.openxmlformats.org/officeDocument/2006/relationships/slideLayout" Target="../slideLayouts/slideLayout2053.xml"/><Relationship Id="rId6" Type="http://schemas.openxmlformats.org/officeDocument/2006/relationships/slideLayout" Target="../slideLayouts/slideLayout2052.xml"/><Relationship Id="rId5" Type="http://schemas.openxmlformats.org/officeDocument/2006/relationships/slideLayout" Target="../slideLayouts/slideLayout2051.xml"/><Relationship Id="rId4" Type="http://schemas.openxmlformats.org/officeDocument/2006/relationships/slideLayout" Target="../slideLayouts/slideLayout2050.xml"/><Relationship Id="rId3" Type="http://schemas.openxmlformats.org/officeDocument/2006/relationships/slideLayout" Target="../slideLayouts/slideLayout2049.xml"/><Relationship Id="rId2" Type="http://schemas.openxmlformats.org/officeDocument/2006/relationships/slideLayout" Target="../slideLayouts/slideLayout2048.xml"/><Relationship Id="rId12" Type="http://schemas.openxmlformats.org/officeDocument/2006/relationships/theme" Target="../theme/theme187.xml"/><Relationship Id="rId11" Type="http://schemas.openxmlformats.org/officeDocument/2006/relationships/slideLayout" Target="../slideLayouts/slideLayout2057.xml"/><Relationship Id="rId10" Type="http://schemas.openxmlformats.org/officeDocument/2006/relationships/slideLayout" Target="../slideLayouts/slideLayout2056.xml"/><Relationship Id="rId1" Type="http://schemas.openxmlformats.org/officeDocument/2006/relationships/slideLayout" Target="../slideLayouts/slideLayout2047.xml"/></Relationships>
</file>

<file path=ppt/slideMasters/_rels/slideMaster1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66.xml"/><Relationship Id="rId8" Type="http://schemas.openxmlformats.org/officeDocument/2006/relationships/slideLayout" Target="../slideLayouts/slideLayout2065.xml"/><Relationship Id="rId7" Type="http://schemas.openxmlformats.org/officeDocument/2006/relationships/slideLayout" Target="../slideLayouts/slideLayout2064.xml"/><Relationship Id="rId6" Type="http://schemas.openxmlformats.org/officeDocument/2006/relationships/slideLayout" Target="../slideLayouts/slideLayout2063.xml"/><Relationship Id="rId5" Type="http://schemas.openxmlformats.org/officeDocument/2006/relationships/slideLayout" Target="../slideLayouts/slideLayout2062.xml"/><Relationship Id="rId4" Type="http://schemas.openxmlformats.org/officeDocument/2006/relationships/slideLayout" Target="../slideLayouts/slideLayout2061.xml"/><Relationship Id="rId3" Type="http://schemas.openxmlformats.org/officeDocument/2006/relationships/slideLayout" Target="../slideLayouts/slideLayout2060.xml"/><Relationship Id="rId2" Type="http://schemas.openxmlformats.org/officeDocument/2006/relationships/slideLayout" Target="../slideLayouts/slideLayout2059.xml"/><Relationship Id="rId12" Type="http://schemas.openxmlformats.org/officeDocument/2006/relationships/theme" Target="../theme/theme188.xml"/><Relationship Id="rId11" Type="http://schemas.openxmlformats.org/officeDocument/2006/relationships/slideLayout" Target="../slideLayouts/slideLayout2068.xml"/><Relationship Id="rId10" Type="http://schemas.openxmlformats.org/officeDocument/2006/relationships/slideLayout" Target="../slideLayouts/slideLayout2067.xml"/><Relationship Id="rId1" Type="http://schemas.openxmlformats.org/officeDocument/2006/relationships/slideLayout" Target="../slideLayouts/slideLayout2058.xml"/></Relationships>
</file>

<file path=ppt/slideMasters/_rels/slideMaster1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7.xml"/><Relationship Id="rId8" Type="http://schemas.openxmlformats.org/officeDocument/2006/relationships/slideLayout" Target="../slideLayouts/slideLayout2076.xml"/><Relationship Id="rId7" Type="http://schemas.openxmlformats.org/officeDocument/2006/relationships/slideLayout" Target="../slideLayouts/slideLayout2075.xml"/><Relationship Id="rId6" Type="http://schemas.openxmlformats.org/officeDocument/2006/relationships/slideLayout" Target="../slideLayouts/slideLayout2074.xml"/><Relationship Id="rId5" Type="http://schemas.openxmlformats.org/officeDocument/2006/relationships/slideLayout" Target="../slideLayouts/slideLayout2073.xml"/><Relationship Id="rId4" Type="http://schemas.openxmlformats.org/officeDocument/2006/relationships/slideLayout" Target="../slideLayouts/slideLayout2072.xml"/><Relationship Id="rId3" Type="http://schemas.openxmlformats.org/officeDocument/2006/relationships/slideLayout" Target="../slideLayouts/slideLayout2071.xml"/><Relationship Id="rId2" Type="http://schemas.openxmlformats.org/officeDocument/2006/relationships/slideLayout" Target="../slideLayouts/slideLayout2070.xml"/><Relationship Id="rId12" Type="http://schemas.openxmlformats.org/officeDocument/2006/relationships/theme" Target="../theme/theme189.xml"/><Relationship Id="rId11" Type="http://schemas.openxmlformats.org/officeDocument/2006/relationships/slideLayout" Target="../slideLayouts/slideLayout2079.xml"/><Relationship Id="rId10" Type="http://schemas.openxmlformats.org/officeDocument/2006/relationships/slideLayout" Target="../slideLayouts/slideLayout2078.xml"/><Relationship Id="rId1" Type="http://schemas.openxmlformats.org/officeDocument/2006/relationships/slideLayout" Target="../slideLayouts/slideLayout2069.xml"/></Relationships>
</file>

<file path=ppt/slideMasters/_rels/slideMaster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.xml"/><Relationship Id="rId8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203.xml"/><Relationship Id="rId4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200.xml"/><Relationship Id="rId12" Type="http://schemas.openxmlformats.org/officeDocument/2006/relationships/theme" Target="../theme/theme19.xml"/><Relationship Id="rId11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08.xml"/><Relationship Id="rId1" Type="http://schemas.openxmlformats.org/officeDocument/2006/relationships/slideLayout" Target="../slideLayouts/slideLayout199.xml"/></Relationships>
</file>

<file path=ppt/slideMasters/_rels/slideMaster1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88.xml"/><Relationship Id="rId8" Type="http://schemas.openxmlformats.org/officeDocument/2006/relationships/slideLayout" Target="../slideLayouts/slideLayout2087.xml"/><Relationship Id="rId7" Type="http://schemas.openxmlformats.org/officeDocument/2006/relationships/slideLayout" Target="../slideLayouts/slideLayout2086.xml"/><Relationship Id="rId6" Type="http://schemas.openxmlformats.org/officeDocument/2006/relationships/slideLayout" Target="../slideLayouts/slideLayout2085.xml"/><Relationship Id="rId5" Type="http://schemas.openxmlformats.org/officeDocument/2006/relationships/slideLayout" Target="../slideLayouts/slideLayout2084.xml"/><Relationship Id="rId4" Type="http://schemas.openxmlformats.org/officeDocument/2006/relationships/slideLayout" Target="../slideLayouts/slideLayout2083.xml"/><Relationship Id="rId3" Type="http://schemas.openxmlformats.org/officeDocument/2006/relationships/slideLayout" Target="../slideLayouts/slideLayout2082.xml"/><Relationship Id="rId2" Type="http://schemas.openxmlformats.org/officeDocument/2006/relationships/slideLayout" Target="../slideLayouts/slideLayout2081.xml"/><Relationship Id="rId12" Type="http://schemas.openxmlformats.org/officeDocument/2006/relationships/theme" Target="../theme/theme190.xml"/><Relationship Id="rId11" Type="http://schemas.openxmlformats.org/officeDocument/2006/relationships/slideLayout" Target="../slideLayouts/slideLayout2090.xml"/><Relationship Id="rId10" Type="http://schemas.openxmlformats.org/officeDocument/2006/relationships/slideLayout" Target="../slideLayouts/slideLayout2089.xml"/><Relationship Id="rId1" Type="http://schemas.openxmlformats.org/officeDocument/2006/relationships/slideLayout" Target="../slideLayouts/slideLayout2080.xml"/></Relationships>
</file>

<file path=ppt/slideMasters/_rels/slideMaster1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99.xml"/><Relationship Id="rId8" Type="http://schemas.openxmlformats.org/officeDocument/2006/relationships/slideLayout" Target="../slideLayouts/slideLayout2098.xml"/><Relationship Id="rId7" Type="http://schemas.openxmlformats.org/officeDocument/2006/relationships/slideLayout" Target="../slideLayouts/slideLayout2097.xml"/><Relationship Id="rId6" Type="http://schemas.openxmlformats.org/officeDocument/2006/relationships/slideLayout" Target="../slideLayouts/slideLayout2096.xml"/><Relationship Id="rId5" Type="http://schemas.openxmlformats.org/officeDocument/2006/relationships/slideLayout" Target="../slideLayouts/slideLayout2095.xml"/><Relationship Id="rId4" Type="http://schemas.openxmlformats.org/officeDocument/2006/relationships/slideLayout" Target="../slideLayouts/slideLayout2094.xml"/><Relationship Id="rId3" Type="http://schemas.openxmlformats.org/officeDocument/2006/relationships/slideLayout" Target="../slideLayouts/slideLayout2093.xml"/><Relationship Id="rId2" Type="http://schemas.openxmlformats.org/officeDocument/2006/relationships/slideLayout" Target="../slideLayouts/slideLayout2092.xml"/><Relationship Id="rId12" Type="http://schemas.openxmlformats.org/officeDocument/2006/relationships/theme" Target="../theme/theme191.xml"/><Relationship Id="rId11" Type="http://schemas.openxmlformats.org/officeDocument/2006/relationships/slideLayout" Target="../slideLayouts/slideLayout2101.xml"/><Relationship Id="rId10" Type="http://schemas.openxmlformats.org/officeDocument/2006/relationships/slideLayout" Target="../slideLayouts/slideLayout2100.xml"/><Relationship Id="rId1" Type="http://schemas.openxmlformats.org/officeDocument/2006/relationships/slideLayout" Target="../slideLayouts/slideLayout2091.xml"/></Relationships>
</file>

<file path=ppt/slideMasters/_rels/slideMaster1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10.xml"/><Relationship Id="rId8" Type="http://schemas.openxmlformats.org/officeDocument/2006/relationships/slideLayout" Target="../slideLayouts/slideLayout2109.xml"/><Relationship Id="rId7" Type="http://schemas.openxmlformats.org/officeDocument/2006/relationships/slideLayout" Target="../slideLayouts/slideLayout2108.xml"/><Relationship Id="rId6" Type="http://schemas.openxmlformats.org/officeDocument/2006/relationships/slideLayout" Target="../slideLayouts/slideLayout2107.xml"/><Relationship Id="rId5" Type="http://schemas.openxmlformats.org/officeDocument/2006/relationships/slideLayout" Target="../slideLayouts/slideLayout2106.xml"/><Relationship Id="rId4" Type="http://schemas.openxmlformats.org/officeDocument/2006/relationships/slideLayout" Target="../slideLayouts/slideLayout2105.xml"/><Relationship Id="rId3" Type="http://schemas.openxmlformats.org/officeDocument/2006/relationships/slideLayout" Target="../slideLayouts/slideLayout2104.xml"/><Relationship Id="rId2" Type="http://schemas.openxmlformats.org/officeDocument/2006/relationships/slideLayout" Target="../slideLayouts/slideLayout2103.xml"/><Relationship Id="rId12" Type="http://schemas.openxmlformats.org/officeDocument/2006/relationships/theme" Target="../theme/theme192.xml"/><Relationship Id="rId11" Type="http://schemas.openxmlformats.org/officeDocument/2006/relationships/slideLayout" Target="../slideLayouts/slideLayout2112.xml"/><Relationship Id="rId10" Type="http://schemas.openxmlformats.org/officeDocument/2006/relationships/slideLayout" Target="../slideLayouts/slideLayout2111.xml"/><Relationship Id="rId1" Type="http://schemas.openxmlformats.org/officeDocument/2006/relationships/slideLayout" Target="../slideLayouts/slideLayout2102.xml"/></Relationships>
</file>

<file path=ppt/slideMasters/_rels/slideMaster1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21.xml"/><Relationship Id="rId8" Type="http://schemas.openxmlformats.org/officeDocument/2006/relationships/slideLayout" Target="../slideLayouts/slideLayout2120.xml"/><Relationship Id="rId7" Type="http://schemas.openxmlformats.org/officeDocument/2006/relationships/slideLayout" Target="../slideLayouts/slideLayout2119.xml"/><Relationship Id="rId6" Type="http://schemas.openxmlformats.org/officeDocument/2006/relationships/slideLayout" Target="../slideLayouts/slideLayout2118.xml"/><Relationship Id="rId5" Type="http://schemas.openxmlformats.org/officeDocument/2006/relationships/slideLayout" Target="../slideLayouts/slideLayout2117.xml"/><Relationship Id="rId4" Type="http://schemas.openxmlformats.org/officeDocument/2006/relationships/slideLayout" Target="../slideLayouts/slideLayout2116.xml"/><Relationship Id="rId3" Type="http://schemas.openxmlformats.org/officeDocument/2006/relationships/slideLayout" Target="../slideLayouts/slideLayout2115.xml"/><Relationship Id="rId2" Type="http://schemas.openxmlformats.org/officeDocument/2006/relationships/slideLayout" Target="../slideLayouts/slideLayout2114.xml"/><Relationship Id="rId12" Type="http://schemas.openxmlformats.org/officeDocument/2006/relationships/theme" Target="../theme/theme193.xml"/><Relationship Id="rId11" Type="http://schemas.openxmlformats.org/officeDocument/2006/relationships/slideLayout" Target="../slideLayouts/slideLayout2123.xml"/><Relationship Id="rId10" Type="http://schemas.openxmlformats.org/officeDocument/2006/relationships/slideLayout" Target="../slideLayouts/slideLayout2122.xml"/><Relationship Id="rId1" Type="http://schemas.openxmlformats.org/officeDocument/2006/relationships/slideLayout" Target="../slideLayouts/slideLayout2113.xml"/></Relationships>
</file>

<file path=ppt/slideMasters/_rels/slideMaster1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32.xml"/><Relationship Id="rId8" Type="http://schemas.openxmlformats.org/officeDocument/2006/relationships/slideLayout" Target="../slideLayouts/slideLayout2131.xml"/><Relationship Id="rId7" Type="http://schemas.openxmlformats.org/officeDocument/2006/relationships/slideLayout" Target="../slideLayouts/slideLayout2130.xml"/><Relationship Id="rId6" Type="http://schemas.openxmlformats.org/officeDocument/2006/relationships/slideLayout" Target="../slideLayouts/slideLayout2129.xml"/><Relationship Id="rId5" Type="http://schemas.openxmlformats.org/officeDocument/2006/relationships/slideLayout" Target="../slideLayouts/slideLayout2128.xml"/><Relationship Id="rId4" Type="http://schemas.openxmlformats.org/officeDocument/2006/relationships/slideLayout" Target="../slideLayouts/slideLayout2127.xml"/><Relationship Id="rId3" Type="http://schemas.openxmlformats.org/officeDocument/2006/relationships/slideLayout" Target="../slideLayouts/slideLayout2126.xml"/><Relationship Id="rId2" Type="http://schemas.openxmlformats.org/officeDocument/2006/relationships/slideLayout" Target="../slideLayouts/slideLayout2125.xml"/><Relationship Id="rId12" Type="http://schemas.openxmlformats.org/officeDocument/2006/relationships/theme" Target="../theme/theme194.xml"/><Relationship Id="rId11" Type="http://schemas.openxmlformats.org/officeDocument/2006/relationships/slideLayout" Target="../slideLayouts/slideLayout2134.xml"/><Relationship Id="rId10" Type="http://schemas.openxmlformats.org/officeDocument/2006/relationships/slideLayout" Target="../slideLayouts/slideLayout2133.xml"/><Relationship Id="rId1" Type="http://schemas.openxmlformats.org/officeDocument/2006/relationships/slideLayout" Target="../slideLayouts/slideLayout2124.xml"/></Relationships>
</file>

<file path=ppt/slideMasters/_rels/slideMaster1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43.xml"/><Relationship Id="rId8" Type="http://schemas.openxmlformats.org/officeDocument/2006/relationships/slideLayout" Target="../slideLayouts/slideLayout2142.xml"/><Relationship Id="rId7" Type="http://schemas.openxmlformats.org/officeDocument/2006/relationships/slideLayout" Target="../slideLayouts/slideLayout2141.xml"/><Relationship Id="rId6" Type="http://schemas.openxmlformats.org/officeDocument/2006/relationships/slideLayout" Target="../slideLayouts/slideLayout2140.xml"/><Relationship Id="rId5" Type="http://schemas.openxmlformats.org/officeDocument/2006/relationships/slideLayout" Target="../slideLayouts/slideLayout2139.xml"/><Relationship Id="rId4" Type="http://schemas.openxmlformats.org/officeDocument/2006/relationships/slideLayout" Target="../slideLayouts/slideLayout2138.xml"/><Relationship Id="rId3" Type="http://schemas.openxmlformats.org/officeDocument/2006/relationships/slideLayout" Target="../slideLayouts/slideLayout2137.xml"/><Relationship Id="rId2" Type="http://schemas.openxmlformats.org/officeDocument/2006/relationships/slideLayout" Target="../slideLayouts/slideLayout2136.xml"/><Relationship Id="rId12" Type="http://schemas.openxmlformats.org/officeDocument/2006/relationships/theme" Target="../theme/theme195.xml"/><Relationship Id="rId11" Type="http://schemas.openxmlformats.org/officeDocument/2006/relationships/slideLayout" Target="../slideLayouts/slideLayout2145.xml"/><Relationship Id="rId10" Type="http://schemas.openxmlformats.org/officeDocument/2006/relationships/slideLayout" Target="../slideLayouts/slideLayout2144.xml"/><Relationship Id="rId1" Type="http://schemas.openxmlformats.org/officeDocument/2006/relationships/slideLayout" Target="../slideLayouts/slideLayout2135.xml"/></Relationships>
</file>

<file path=ppt/slideMasters/_rels/slideMaster1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54.xml"/><Relationship Id="rId8" Type="http://schemas.openxmlformats.org/officeDocument/2006/relationships/slideLayout" Target="../slideLayouts/slideLayout2153.xml"/><Relationship Id="rId7" Type="http://schemas.openxmlformats.org/officeDocument/2006/relationships/slideLayout" Target="../slideLayouts/slideLayout2152.xml"/><Relationship Id="rId6" Type="http://schemas.openxmlformats.org/officeDocument/2006/relationships/slideLayout" Target="../slideLayouts/slideLayout2151.xml"/><Relationship Id="rId5" Type="http://schemas.openxmlformats.org/officeDocument/2006/relationships/slideLayout" Target="../slideLayouts/slideLayout2150.xml"/><Relationship Id="rId4" Type="http://schemas.openxmlformats.org/officeDocument/2006/relationships/slideLayout" Target="../slideLayouts/slideLayout2149.xml"/><Relationship Id="rId3" Type="http://schemas.openxmlformats.org/officeDocument/2006/relationships/slideLayout" Target="../slideLayouts/slideLayout2148.xml"/><Relationship Id="rId2" Type="http://schemas.openxmlformats.org/officeDocument/2006/relationships/slideLayout" Target="../slideLayouts/slideLayout2147.xml"/><Relationship Id="rId12" Type="http://schemas.openxmlformats.org/officeDocument/2006/relationships/theme" Target="../theme/theme196.xml"/><Relationship Id="rId11" Type="http://schemas.openxmlformats.org/officeDocument/2006/relationships/slideLayout" Target="../slideLayouts/slideLayout2156.xml"/><Relationship Id="rId10" Type="http://schemas.openxmlformats.org/officeDocument/2006/relationships/slideLayout" Target="../slideLayouts/slideLayout2155.xml"/><Relationship Id="rId1" Type="http://schemas.openxmlformats.org/officeDocument/2006/relationships/slideLayout" Target="../slideLayouts/slideLayout2146.xml"/></Relationships>
</file>

<file path=ppt/slideMasters/_rels/slideMaster1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65.xml"/><Relationship Id="rId8" Type="http://schemas.openxmlformats.org/officeDocument/2006/relationships/slideLayout" Target="../slideLayouts/slideLayout2164.xml"/><Relationship Id="rId7" Type="http://schemas.openxmlformats.org/officeDocument/2006/relationships/slideLayout" Target="../slideLayouts/slideLayout2163.xml"/><Relationship Id="rId6" Type="http://schemas.openxmlformats.org/officeDocument/2006/relationships/slideLayout" Target="../slideLayouts/slideLayout2162.xml"/><Relationship Id="rId5" Type="http://schemas.openxmlformats.org/officeDocument/2006/relationships/slideLayout" Target="../slideLayouts/slideLayout2161.xml"/><Relationship Id="rId4" Type="http://schemas.openxmlformats.org/officeDocument/2006/relationships/slideLayout" Target="../slideLayouts/slideLayout2160.xml"/><Relationship Id="rId3" Type="http://schemas.openxmlformats.org/officeDocument/2006/relationships/slideLayout" Target="../slideLayouts/slideLayout2159.xml"/><Relationship Id="rId2" Type="http://schemas.openxmlformats.org/officeDocument/2006/relationships/slideLayout" Target="../slideLayouts/slideLayout2158.xml"/><Relationship Id="rId12" Type="http://schemas.openxmlformats.org/officeDocument/2006/relationships/theme" Target="../theme/theme197.xml"/><Relationship Id="rId11" Type="http://schemas.openxmlformats.org/officeDocument/2006/relationships/slideLayout" Target="../slideLayouts/slideLayout2167.xml"/><Relationship Id="rId10" Type="http://schemas.openxmlformats.org/officeDocument/2006/relationships/slideLayout" Target="../slideLayouts/slideLayout2166.xml"/><Relationship Id="rId1" Type="http://schemas.openxmlformats.org/officeDocument/2006/relationships/slideLayout" Target="../slideLayouts/slideLayout2157.xml"/></Relationships>
</file>

<file path=ppt/slideMasters/_rels/slideMaster1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76.xml"/><Relationship Id="rId8" Type="http://schemas.openxmlformats.org/officeDocument/2006/relationships/slideLayout" Target="../slideLayouts/slideLayout2175.xml"/><Relationship Id="rId7" Type="http://schemas.openxmlformats.org/officeDocument/2006/relationships/slideLayout" Target="../slideLayouts/slideLayout2174.xml"/><Relationship Id="rId6" Type="http://schemas.openxmlformats.org/officeDocument/2006/relationships/slideLayout" Target="../slideLayouts/slideLayout2173.xml"/><Relationship Id="rId5" Type="http://schemas.openxmlformats.org/officeDocument/2006/relationships/slideLayout" Target="../slideLayouts/slideLayout2172.xml"/><Relationship Id="rId4" Type="http://schemas.openxmlformats.org/officeDocument/2006/relationships/slideLayout" Target="../slideLayouts/slideLayout2171.xml"/><Relationship Id="rId3" Type="http://schemas.openxmlformats.org/officeDocument/2006/relationships/slideLayout" Target="../slideLayouts/slideLayout2170.xml"/><Relationship Id="rId2" Type="http://schemas.openxmlformats.org/officeDocument/2006/relationships/slideLayout" Target="../slideLayouts/slideLayout2169.xml"/><Relationship Id="rId12" Type="http://schemas.openxmlformats.org/officeDocument/2006/relationships/theme" Target="../theme/theme198.xml"/><Relationship Id="rId11" Type="http://schemas.openxmlformats.org/officeDocument/2006/relationships/slideLayout" Target="../slideLayouts/slideLayout2178.xml"/><Relationship Id="rId10" Type="http://schemas.openxmlformats.org/officeDocument/2006/relationships/slideLayout" Target="../slideLayouts/slideLayout2177.xml"/><Relationship Id="rId1" Type="http://schemas.openxmlformats.org/officeDocument/2006/relationships/slideLayout" Target="../slideLayouts/slideLayout2168.xml"/></Relationships>
</file>

<file path=ppt/slideMasters/_rels/slideMaster1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7.xml"/><Relationship Id="rId8" Type="http://schemas.openxmlformats.org/officeDocument/2006/relationships/slideLayout" Target="../slideLayouts/slideLayout2186.xml"/><Relationship Id="rId7" Type="http://schemas.openxmlformats.org/officeDocument/2006/relationships/slideLayout" Target="../slideLayouts/slideLayout2185.xml"/><Relationship Id="rId6" Type="http://schemas.openxmlformats.org/officeDocument/2006/relationships/slideLayout" Target="../slideLayouts/slideLayout2184.xml"/><Relationship Id="rId5" Type="http://schemas.openxmlformats.org/officeDocument/2006/relationships/slideLayout" Target="../slideLayouts/slideLayout2183.xml"/><Relationship Id="rId4" Type="http://schemas.openxmlformats.org/officeDocument/2006/relationships/slideLayout" Target="../slideLayouts/slideLayout2182.xml"/><Relationship Id="rId3" Type="http://schemas.openxmlformats.org/officeDocument/2006/relationships/slideLayout" Target="../slideLayouts/slideLayout2181.xml"/><Relationship Id="rId2" Type="http://schemas.openxmlformats.org/officeDocument/2006/relationships/slideLayout" Target="../slideLayouts/slideLayout2180.xml"/><Relationship Id="rId12" Type="http://schemas.openxmlformats.org/officeDocument/2006/relationships/theme" Target="../theme/theme199.xml"/><Relationship Id="rId11" Type="http://schemas.openxmlformats.org/officeDocument/2006/relationships/slideLayout" Target="../slideLayouts/slideLayout2189.xml"/><Relationship Id="rId10" Type="http://schemas.openxmlformats.org/officeDocument/2006/relationships/slideLayout" Target="../slideLayouts/slideLayout2188.xml"/><Relationship Id="rId1" Type="http://schemas.openxmlformats.org/officeDocument/2006/relationships/slideLayout" Target="../slideLayouts/slideLayout2179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_rels/slideMaster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.xml"/><Relationship Id="rId8" Type="http://schemas.openxmlformats.org/officeDocument/2006/relationships/slideLayout" Target="../slideLayouts/slideLayout217.xml"/><Relationship Id="rId7" Type="http://schemas.openxmlformats.org/officeDocument/2006/relationships/slideLayout" Target="../slideLayouts/slideLayout216.xml"/><Relationship Id="rId6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13.xml"/><Relationship Id="rId3" Type="http://schemas.openxmlformats.org/officeDocument/2006/relationships/slideLayout" Target="../slideLayouts/slideLayout212.xml"/><Relationship Id="rId2" Type="http://schemas.openxmlformats.org/officeDocument/2006/relationships/slideLayout" Target="../slideLayouts/slideLayout211.xml"/><Relationship Id="rId12" Type="http://schemas.openxmlformats.org/officeDocument/2006/relationships/theme" Target="../theme/theme20.xml"/><Relationship Id="rId11" Type="http://schemas.openxmlformats.org/officeDocument/2006/relationships/slideLayout" Target="../slideLayouts/slideLayout220.xml"/><Relationship Id="rId10" Type="http://schemas.openxmlformats.org/officeDocument/2006/relationships/slideLayout" Target="../slideLayouts/slideLayout219.xml"/><Relationship Id="rId1" Type="http://schemas.openxmlformats.org/officeDocument/2006/relationships/slideLayout" Target="../slideLayouts/slideLayout210.xml"/></Relationships>
</file>

<file path=ppt/slideMasters/_rels/slideMaster2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98.xml"/><Relationship Id="rId8" Type="http://schemas.openxmlformats.org/officeDocument/2006/relationships/slideLayout" Target="../slideLayouts/slideLayout2197.xml"/><Relationship Id="rId7" Type="http://schemas.openxmlformats.org/officeDocument/2006/relationships/slideLayout" Target="../slideLayouts/slideLayout2196.xml"/><Relationship Id="rId6" Type="http://schemas.openxmlformats.org/officeDocument/2006/relationships/slideLayout" Target="../slideLayouts/slideLayout2195.xml"/><Relationship Id="rId5" Type="http://schemas.openxmlformats.org/officeDocument/2006/relationships/slideLayout" Target="../slideLayouts/slideLayout2194.xml"/><Relationship Id="rId4" Type="http://schemas.openxmlformats.org/officeDocument/2006/relationships/slideLayout" Target="../slideLayouts/slideLayout2193.xml"/><Relationship Id="rId3" Type="http://schemas.openxmlformats.org/officeDocument/2006/relationships/slideLayout" Target="../slideLayouts/slideLayout2192.xml"/><Relationship Id="rId2" Type="http://schemas.openxmlformats.org/officeDocument/2006/relationships/slideLayout" Target="../slideLayouts/slideLayout2191.xml"/><Relationship Id="rId12" Type="http://schemas.openxmlformats.org/officeDocument/2006/relationships/theme" Target="../theme/theme200.xml"/><Relationship Id="rId11" Type="http://schemas.openxmlformats.org/officeDocument/2006/relationships/slideLayout" Target="../slideLayouts/slideLayout2200.xml"/><Relationship Id="rId10" Type="http://schemas.openxmlformats.org/officeDocument/2006/relationships/slideLayout" Target="../slideLayouts/slideLayout2199.xml"/><Relationship Id="rId1" Type="http://schemas.openxmlformats.org/officeDocument/2006/relationships/slideLayout" Target="../slideLayouts/slideLayout2190.xml"/></Relationships>
</file>

<file path=ppt/slideMasters/_rels/slideMaster2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09.xml"/><Relationship Id="rId8" Type="http://schemas.openxmlformats.org/officeDocument/2006/relationships/slideLayout" Target="../slideLayouts/slideLayout2208.xml"/><Relationship Id="rId7" Type="http://schemas.openxmlformats.org/officeDocument/2006/relationships/slideLayout" Target="../slideLayouts/slideLayout2207.xml"/><Relationship Id="rId6" Type="http://schemas.openxmlformats.org/officeDocument/2006/relationships/slideLayout" Target="../slideLayouts/slideLayout2206.xml"/><Relationship Id="rId5" Type="http://schemas.openxmlformats.org/officeDocument/2006/relationships/slideLayout" Target="../slideLayouts/slideLayout2205.xml"/><Relationship Id="rId4" Type="http://schemas.openxmlformats.org/officeDocument/2006/relationships/slideLayout" Target="../slideLayouts/slideLayout2204.xml"/><Relationship Id="rId3" Type="http://schemas.openxmlformats.org/officeDocument/2006/relationships/slideLayout" Target="../slideLayouts/slideLayout2203.xml"/><Relationship Id="rId2" Type="http://schemas.openxmlformats.org/officeDocument/2006/relationships/slideLayout" Target="../slideLayouts/slideLayout2202.xml"/><Relationship Id="rId12" Type="http://schemas.openxmlformats.org/officeDocument/2006/relationships/theme" Target="../theme/theme201.xml"/><Relationship Id="rId11" Type="http://schemas.openxmlformats.org/officeDocument/2006/relationships/slideLayout" Target="../slideLayouts/slideLayout2211.xml"/><Relationship Id="rId10" Type="http://schemas.openxmlformats.org/officeDocument/2006/relationships/slideLayout" Target="../slideLayouts/slideLayout2210.xml"/><Relationship Id="rId1" Type="http://schemas.openxmlformats.org/officeDocument/2006/relationships/slideLayout" Target="../slideLayouts/slideLayout2201.xml"/></Relationships>
</file>

<file path=ppt/slideMasters/_rels/slideMaster2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20.xml"/><Relationship Id="rId8" Type="http://schemas.openxmlformats.org/officeDocument/2006/relationships/slideLayout" Target="../slideLayouts/slideLayout2219.xml"/><Relationship Id="rId7" Type="http://schemas.openxmlformats.org/officeDocument/2006/relationships/slideLayout" Target="../slideLayouts/slideLayout2218.xml"/><Relationship Id="rId6" Type="http://schemas.openxmlformats.org/officeDocument/2006/relationships/slideLayout" Target="../slideLayouts/slideLayout2217.xml"/><Relationship Id="rId5" Type="http://schemas.openxmlformats.org/officeDocument/2006/relationships/slideLayout" Target="../slideLayouts/slideLayout2216.xml"/><Relationship Id="rId4" Type="http://schemas.openxmlformats.org/officeDocument/2006/relationships/slideLayout" Target="../slideLayouts/slideLayout2215.xml"/><Relationship Id="rId3" Type="http://schemas.openxmlformats.org/officeDocument/2006/relationships/slideLayout" Target="../slideLayouts/slideLayout2214.xml"/><Relationship Id="rId2" Type="http://schemas.openxmlformats.org/officeDocument/2006/relationships/slideLayout" Target="../slideLayouts/slideLayout2213.xml"/><Relationship Id="rId12" Type="http://schemas.openxmlformats.org/officeDocument/2006/relationships/theme" Target="../theme/theme202.xml"/><Relationship Id="rId11" Type="http://schemas.openxmlformats.org/officeDocument/2006/relationships/slideLayout" Target="../slideLayouts/slideLayout2222.xml"/><Relationship Id="rId10" Type="http://schemas.openxmlformats.org/officeDocument/2006/relationships/slideLayout" Target="../slideLayouts/slideLayout2221.xml"/><Relationship Id="rId1" Type="http://schemas.openxmlformats.org/officeDocument/2006/relationships/slideLayout" Target="../slideLayouts/slideLayout2212.xml"/></Relationships>
</file>

<file path=ppt/slideMasters/_rels/slideMaster2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31.xml"/><Relationship Id="rId8" Type="http://schemas.openxmlformats.org/officeDocument/2006/relationships/slideLayout" Target="../slideLayouts/slideLayout2230.xml"/><Relationship Id="rId7" Type="http://schemas.openxmlformats.org/officeDocument/2006/relationships/slideLayout" Target="../slideLayouts/slideLayout2229.xml"/><Relationship Id="rId6" Type="http://schemas.openxmlformats.org/officeDocument/2006/relationships/slideLayout" Target="../slideLayouts/slideLayout2228.xml"/><Relationship Id="rId5" Type="http://schemas.openxmlformats.org/officeDocument/2006/relationships/slideLayout" Target="../slideLayouts/slideLayout2227.xml"/><Relationship Id="rId4" Type="http://schemas.openxmlformats.org/officeDocument/2006/relationships/slideLayout" Target="../slideLayouts/slideLayout2226.xml"/><Relationship Id="rId3" Type="http://schemas.openxmlformats.org/officeDocument/2006/relationships/slideLayout" Target="../slideLayouts/slideLayout2225.xml"/><Relationship Id="rId2" Type="http://schemas.openxmlformats.org/officeDocument/2006/relationships/slideLayout" Target="../slideLayouts/slideLayout2224.xml"/><Relationship Id="rId12" Type="http://schemas.openxmlformats.org/officeDocument/2006/relationships/theme" Target="../theme/theme203.xml"/><Relationship Id="rId11" Type="http://schemas.openxmlformats.org/officeDocument/2006/relationships/slideLayout" Target="../slideLayouts/slideLayout2233.xml"/><Relationship Id="rId10" Type="http://schemas.openxmlformats.org/officeDocument/2006/relationships/slideLayout" Target="../slideLayouts/slideLayout2232.xml"/><Relationship Id="rId1" Type="http://schemas.openxmlformats.org/officeDocument/2006/relationships/slideLayout" Target="../slideLayouts/slideLayout2223.xml"/></Relationships>
</file>

<file path=ppt/slideMasters/_rels/slideMaster2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42.xml"/><Relationship Id="rId8" Type="http://schemas.openxmlformats.org/officeDocument/2006/relationships/slideLayout" Target="../slideLayouts/slideLayout2241.xml"/><Relationship Id="rId7" Type="http://schemas.openxmlformats.org/officeDocument/2006/relationships/slideLayout" Target="../slideLayouts/slideLayout2240.xml"/><Relationship Id="rId6" Type="http://schemas.openxmlformats.org/officeDocument/2006/relationships/slideLayout" Target="../slideLayouts/slideLayout2239.xml"/><Relationship Id="rId5" Type="http://schemas.openxmlformats.org/officeDocument/2006/relationships/slideLayout" Target="../slideLayouts/slideLayout2238.xml"/><Relationship Id="rId4" Type="http://schemas.openxmlformats.org/officeDocument/2006/relationships/slideLayout" Target="../slideLayouts/slideLayout2237.xml"/><Relationship Id="rId3" Type="http://schemas.openxmlformats.org/officeDocument/2006/relationships/slideLayout" Target="../slideLayouts/slideLayout2236.xml"/><Relationship Id="rId2" Type="http://schemas.openxmlformats.org/officeDocument/2006/relationships/slideLayout" Target="../slideLayouts/slideLayout2235.xml"/><Relationship Id="rId12" Type="http://schemas.openxmlformats.org/officeDocument/2006/relationships/theme" Target="../theme/theme204.xml"/><Relationship Id="rId11" Type="http://schemas.openxmlformats.org/officeDocument/2006/relationships/slideLayout" Target="../slideLayouts/slideLayout2244.xml"/><Relationship Id="rId10" Type="http://schemas.openxmlformats.org/officeDocument/2006/relationships/slideLayout" Target="../slideLayouts/slideLayout2243.xml"/><Relationship Id="rId1" Type="http://schemas.openxmlformats.org/officeDocument/2006/relationships/slideLayout" Target="../slideLayouts/slideLayout2234.xml"/></Relationships>
</file>

<file path=ppt/slideMasters/_rels/slideMaster2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53.xml"/><Relationship Id="rId8" Type="http://schemas.openxmlformats.org/officeDocument/2006/relationships/slideLayout" Target="../slideLayouts/slideLayout2252.xml"/><Relationship Id="rId7" Type="http://schemas.openxmlformats.org/officeDocument/2006/relationships/slideLayout" Target="../slideLayouts/slideLayout2251.xml"/><Relationship Id="rId6" Type="http://schemas.openxmlformats.org/officeDocument/2006/relationships/slideLayout" Target="../slideLayouts/slideLayout2250.xml"/><Relationship Id="rId5" Type="http://schemas.openxmlformats.org/officeDocument/2006/relationships/slideLayout" Target="../slideLayouts/slideLayout2249.xml"/><Relationship Id="rId4" Type="http://schemas.openxmlformats.org/officeDocument/2006/relationships/slideLayout" Target="../slideLayouts/slideLayout2248.xml"/><Relationship Id="rId3" Type="http://schemas.openxmlformats.org/officeDocument/2006/relationships/slideLayout" Target="../slideLayouts/slideLayout2247.xml"/><Relationship Id="rId2" Type="http://schemas.openxmlformats.org/officeDocument/2006/relationships/slideLayout" Target="../slideLayouts/slideLayout2246.xml"/><Relationship Id="rId12" Type="http://schemas.openxmlformats.org/officeDocument/2006/relationships/theme" Target="../theme/theme205.xml"/><Relationship Id="rId11" Type="http://schemas.openxmlformats.org/officeDocument/2006/relationships/slideLayout" Target="../slideLayouts/slideLayout2255.xml"/><Relationship Id="rId10" Type="http://schemas.openxmlformats.org/officeDocument/2006/relationships/slideLayout" Target="../slideLayouts/slideLayout2254.xml"/><Relationship Id="rId1" Type="http://schemas.openxmlformats.org/officeDocument/2006/relationships/slideLayout" Target="../slideLayouts/slideLayout2245.xml"/></Relationships>
</file>

<file path=ppt/slideMasters/_rels/slideMaster2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64.xml"/><Relationship Id="rId8" Type="http://schemas.openxmlformats.org/officeDocument/2006/relationships/slideLayout" Target="../slideLayouts/slideLayout2263.xml"/><Relationship Id="rId7" Type="http://schemas.openxmlformats.org/officeDocument/2006/relationships/slideLayout" Target="../slideLayouts/slideLayout2262.xml"/><Relationship Id="rId6" Type="http://schemas.openxmlformats.org/officeDocument/2006/relationships/slideLayout" Target="../slideLayouts/slideLayout2261.xml"/><Relationship Id="rId5" Type="http://schemas.openxmlformats.org/officeDocument/2006/relationships/slideLayout" Target="../slideLayouts/slideLayout2260.xml"/><Relationship Id="rId4" Type="http://schemas.openxmlformats.org/officeDocument/2006/relationships/slideLayout" Target="../slideLayouts/slideLayout2259.xml"/><Relationship Id="rId3" Type="http://schemas.openxmlformats.org/officeDocument/2006/relationships/slideLayout" Target="../slideLayouts/slideLayout2258.xml"/><Relationship Id="rId2" Type="http://schemas.openxmlformats.org/officeDocument/2006/relationships/slideLayout" Target="../slideLayouts/slideLayout2257.xml"/><Relationship Id="rId12" Type="http://schemas.openxmlformats.org/officeDocument/2006/relationships/theme" Target="../theme/theme206.xml"/><Relationship Id="rId11" Type="http://schemas.openxmlformats.org/officeDocument/2006/relationships/slideLayout" Target="../slideLayouts/slideLayout2266.xml"/><Relationship Id="rId10" Type="http://schemas.openxmlformats.org/officeDocument/2006/relationships/slideLayout" Target="../slideLayouts/slideLayout2265.xml"/><Relationship Id="rId1" Type="http://schemas.openxmlformats.org/officeDocument/2006/relationships/slideLayout" Target="../slideLayouts/slideLayout2256.xml"/></Relationships>
</file>

<file path=ppt/slideMasters/_rels/slideMaster2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75.xml"/><Relationship Id="rId8" Type="http://schemas.openxmlformats.org/officeDocument/2006/relationships/slideLayout" Target="../slideLayouts/slideLayout2274.xml"/><Relationship Id="rId7" Type="http://schemas.openxmlformats.org/officeDocument/2006/relationships/slideLayout" Target="../slideLayouts/slideLayout2273.xml"/><Relationship Id="rId6" Type="http://schemas.openxmlformats.org/officeDocument/2006/relationships/slideLayout" Target="../slideLayouts/slideLayout2272.xml"/><Relationship Id="rId5" Type="http://schemas.openxmlformats.org/officeDocument/2006/relationships/slideLayout" Target="../slideLayouts/slideLayout2271.xml"/><Relationship Id="rId4" Type="http://schemas.openxmlformats.org/officeDocument/2006/relationships/slideLayout" Target="../slideLayouts/slideLayout2270.xml"/><Relationship Id="rId3" Type="http://schemas.openxmlformats.org/officeDocument/2006/relationships/slideLayout" Target="../slideLayouts/slideLayout2269.xml"/><Relationship Id="rId2" Type="http://schemas.openxmlformats.org/officeDocument/2006/relationships/slideLayout" Target="../slideLayouts/slideLayout2268.xml"/><Relationship Id="rId12" Type="http://schemas.openxmlformats.org/officeDocument/2006/relationships/theme" Target="../theme/theme207.xml"/><Relationship Id="rId11" Type="http://schemas.openxmlformats.org/officeDocument/2006/relationships/slideLayout" Target="../slideLayouts/slideLayout2277.xml"/><Relationship Id="rId10" Type="http://schemas.openxmlformats.org/officeDocument/2006/relationships/slideLayout" Target="../slideLayouts/slideLayout2276.xml"/><Relationship Id="rId1" Type="http://schemas.openxmlformats.org/officeDocument/2006/relationships/slideLayout" Target="../slideLayouts/slideLayout2267.xml"/></Relationships>
</file>

<file path=ppt/slideMasters/_rels/slideMaster2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86.xml"/><Relationship Id="rId8" Type="http://schemas.openxmlformats.org/officeDocument/2006/relationships/slideLayout" Target="../slideLayouts/slideLayout2285.xml"/><Relationship Id="rId7" Type="http://schemas.openxmlformats.org/officeDocument/2006/relationships/slideLayout" Target="../slideLayouts/slideLayout2284.xml"/><Relationship Id="rId6" Type="http://schemas.openxmlformats.org/officeDocument/2006/relationships/slideLayout" Target="../slideLayouts/slideLayout2283.xml"/><Relationship Id="rId5" Type="http://schemas.openxmlformats.org/officeDocument/2006/relationships/slideLayout" Target="../slideLayouts/slideLayout2282.xml"/><Relationship Id="rId4" Type="http://schemas.openxmlformats.org/officeDocument/2006/relationships/slideLayout" Target="../slideLayouts/slideLayout2281.xml"/><Relationship Id="rId3" Type="http://schemas.openxmlformats.org/officeDocument/2006/relationships/slideLayout" Target="../slideLayouts/slideLayout2280.xml"/><Relationship Id="rId2" Type="http://schemas.openxmlformats.org/officeDocument/2006/relationships/slideLayout" Target="../slideLayouts/slideLayout2279.xml"/><Relationship Id="rId12" Type="http://schemas.openxmlformats.org/officeDocument/2006/relationships/theme" Target="../theme/theme208.xml"/><Relationship Id="rId11" Type="http://schemas.openxmlformats.org/officeDocument/2006/relationships/slideLayout" Target="../slideLayouts/slideLayout2288.xml"/><Relationship Id="rId10" Type="http://schemas.openxmlformats.org/officeDocument/2006/relationships/slideLayout" Target="../slideLayouts/slideLayout2287.xml"/><Relationship Id="rId1" Type="http://schemas.openxmlformats.org/officeDocument/2006/relationships/slideLayout" Target="../slideLayouts/slideLayout2278.xml"/></Relationships>
</file>

<file path=ppt/slideMasters/_rels/slideMaster2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7.xml"/><Relationship Id="rId8" Type="http://schemas.openxmlformats.org/officeDocument/2006/relationships/slideLayout" Target="../slideLayouts/slideLayout2296.xml"/><Relationship Id="rId7" Type="http://schemas.openxmlformats.org/officeDocument/2006/relationships/slideLayout" Target="../slideLayouts/slideLayout2295.xml"/><Relationship Id="rId6" Type="http://schemas.openxmlformats.org/officeDocument/2006/relationships/slideLayout" Target="../slideLayouts/slideLayout2294.xml"/><Relationship Id="rId5" Type="http://schemas.openxmlformats.org/officeDocument/2006/relationships/slideLayout" Target="../slideLayouts/slideLayout2293.xml"/><Relationship Id="rId4" Type="http://schemas.openxmlformats.org/officeDocument/2006/relationships/slideLayout" Target="../slideLayouts/slideLayout2292.xml"/><Relationship Id="rId3" Type="http://schemas.openxmlformats.org/officeDocument/2006/relationships/slideLayout" Target="../slideLayouts/slideLayout2291.xml"/><Relationship Id="rId2" Type="http://schemas.openxmlformats.org/officeDocument/2006/relationships/slideLayout" Target="../slideLayouts/slideLayout2290.xml"/><Relationship Id="rId12" Type="http://schemas.openxmlformats.org/officeDocument/2006/relationships/theme" Target="../theme/theme209.xml"/><Relationship Id="rId11" Type="http://schemas.openxmlformats.org/officeDocument/2006/relationships/slideLayout" Target="../slideLayouts/slideLayout2299.xml"/><Relationship Id="rId10" Type="http://schemas.openxmlformats.org/officeDocument/2006/relationships/slideLayout" Target="../slideLayouts/slideLayout2298.xml"/><Relationship Id="rId1" Type="http://schemas.openxmlformats.org/officeDocument/2006/relationships/slideLayout" Target="../slideLayouts/slideLayout2289.xml"/></Relationships>
</file>

<file path=ppt/slideMasters/_rels/slideMaster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.xml"/><Relationship Id="rId8" Type="http://schemas.openxmlformats.org/officeDocument/2006/relationships/slideLayout" Target="../slideLayouts/slideLayout228.xml"/><Relationship Id="rId7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26.xml"/><Relationship Id="rId5" Type="http://schemas.openxmlformats.org/officeDocument/2006/relationships/slideLayout" Target="../slideLayouts/slideLayout225.xml"/><Relationship Id="rId4" Type="http://schemas.openxmlformats.org/officeDocument/2006/relationships/slideLayout" Target="../slideLayouts/slideLayout224.xml"/><Relationship Id="rId3" Type="http://schemas.openxmlformats.org/officeDocument/2006/relationships/slideLayout" Target="../slideLayouts/slideLayout223.xml"/><Relationship Id="rId2" Type="http://schemas.openxmlformats.org/officeDocument/2006/relationships/slideLayout" Target="../slideLayouts/slideLayout222.xml"/><Relationship Id="rId12" Type="http://schemas.openxmlformats.org/officeDocument/2006/relationships/theme" Target="../theme/theme21.xml"/><Relationship Id="rId11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21.xml"/></Relationships>
</file>

<file path=ppt/slideMasters/_rels/slideMaster2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08.xml"/><Relationship Id="rId8" Type="http://schemas.openxmlformats.org/officeDocument/2006/relationships/slideLayout" Target="../slideLayouts/slideLayout2307.xml"/><Relationship Id="rId7" Type="http://schemas.openxmlformats.org/officeDocument/2006/relationships/slideLayout" Target="../slideLayouts/slideLayout2306.xml"/><Relationship Id="rId6" Type="http://schemas.openxmlformats.org/officeDocument/2006/relationships/slideLayout" Target="../slideLayouts/slideLayout2305.xml"/><Relationship Id="rId5" Type="http://schemas.openxmlformats.org/officeDocument/2006/relationships/slideLayout" Target="../slideLayouts/slideLayout2304.xml"/><Relationship Id="rId4" Type="http://schemas.openxmlformats.org/officeDocument/2006/relationships/slideLayout" Target="../slideLayouts/slideLayout2303.xml"/><Relationship Id="rId3" Type="http://schemas.openxmlformats.org/officeDocument/2006/relationships/slideLayout" Target="../slideLayouts/slideLayout2302.xml"/><Relationship Id="rId2" Type="http://schemas.openxmlformats.org/officeDocument/2006/relationships/slideLayout" Target="../slideLayouts/slideLayout2301.xml"/><Relationship Id="rId12" Type="http://schemas.openxmlformats.org/officeDocument/2006/relationships/theme" Target="../theme/theme210.xml"/><Relationship Id="rId11" Type="http://schemas.openxmlformats.org/officeDocument/2006/relationships/slideLayout" Target="../slideLayouts/slideLayout2310.xml"/><Relationship Id="rId10" Type="http://schemas.openxmlformats.org/officeDocument/2006/relationships/slideLayout" Target="../slideLayouts/slideLayout2309.xml"/><Relationship Id="rId1" Type="http://schemas.openxmlformats.org/officeDocument/2006/relationships/slideLayout" Target="../slideLayouts/slideLayout2300.xml"/></Relationships>
</file>

<file path=ppt/slideMasters/_rels/slideMaster2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19.xml"/><Relationship Id="rId8" Type="http://schemas.openxmlformats.org/officeDocument/2006/relationships/slideLayout" Target="../slideLayouts/slideLayout2318.xml"/><Relationship Id="rId7" Type="http://schemas.openxmlformats.org/officeDocument/2006/relationships/slideLayout" Target="../slideLayouts/slideLayout2317.xml"/><Relationship Id="rId6" Type="http://schemas.openxmlformats.org/officeDocument/2006/relationships/slideLayout" Target="../slideLayouts/slideLayout2316.xml"/><Relationship Id="rId5" Type="http://schemas.openxmlformats.org/officeDocument/2006/relationships/slideLayout" Target="../slideLayouts/slideLayout2315.xml"/><Relationship Id="rId4" Type="http://schemas.openxmlformats.org/officeDocument/2006/relationships/slideLayout" Target="../slideLayouts/slideLayout2314.xml"/><Relationship Id="rId3" Type="http://schemas.openxmlformats.org/officeDocument/2006/relationships/slideLayout" Target="../slideLayouts/slideLayout2313.xml"/><Relationship Id="rId2" Type="http://schemas.openxmlformats.org/officeDocument/2006/relationships/slideLayout" Target="../slideLayouts/slideLayout2312.xml"/><Relationship Id="rId12" Type="http://schemas.openxmlformats.org/officeDocument/2006/relationships/theme" Target="../theme/theme211.xml"/><Relationship Id="rId11" Type="http://schemas.openxmlformats.org/officeDocument/2006/relationships/slideLayout" Target="../slideLayouts/slideLayout2321.xml"/><Relationship Id="rId10" Type="http://schemas.openxmlformats.org/officeDocument/2006/relationships/slideLayout" Target="../slideLayouts/slideLayout2320.xml"/><Relationship Id="rId1" Type="http://schemas.openxmlformats.org/officeDocument/2006/relationships/slideLayout" Target="../slideLayouts/slideLayout2311.xml"/></Relationships>
</file>

<file path=ppt/slideMasters/_rels/slideMaster2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30.xml"/><Relationship Id="rId8" Type="http://schemas.openxmlformats.org/officeDocument/2006/relationships/slideLayout" Target="../slideLayouts/slideLayout2329.xml"/><Relationship Id="rId7" Type="http://schemas.openxmlformats.org/officeDocument/2006/relationships/slideLayout" Target="../slideLayouts/slideLayout2328.xml"/><Relationship Id="rId6" Type="http://schemas.openxmlformats.org/officeDocument/2006/relationships/slideLayout" Target="../slideLayouts/slideLayout2327.xml"/><Relationship Id="rId5" Type="http://schemas.openxmlformats.org/officeDocument/2006/relationships/slideLayout" Target="../slideLayouts/slideLayout2326.xml"/><Relationship Id="rId4" Type="http://schemas.openxmlformats.org/officeDocument/2006/relationships/slideLayout" Target="../slideLayouts/slideLayout2325.xml"/><Relationship Id="rId3" Type="http://schemas.openxmlformats.org/officeDocument/2006/relationships/slideLayout" Target="../slideLayouts/slideLayout2324.xml"/><Relationship Id="rId2" Type="http://schemas.openxmlformats.org/officeDocument/2006/relationships/slideLayout" Target="../slideLayouts/slideLayout2323.xml"/><Relationship Id="rId12" Type="http://schemas.openxmlformats.org/officeDocument/2006/relationships/theme" Target="../theme/theme212.xml"/><Relationship Id="rId11" Type="http://schemas.openxmlformats.org/officeDocument/2006/relationships/slideLayout" Target="../slideLayouts/slideLayout2332.xml"/><Relationship Id="rId10" Type="http://schemas.openxmlformats.org/officeDocument/2006/relationships/slideLayout" Target="../slideLayouts/slideLayout2331.xml"/><Relationship Id="rId1" Type="http://schemas.openxmlformats.org/officeDocument/2006/relationships/slideLayout" Target="../slideLayouts/slideLayout2322.xml"/></Relationships>
</file>

<file path=ppt/slideMasters/_rels/slideMaster2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41.xml"/><Relationship Id="rId8" Type="http://schemas.openxmlformats.org/officeDocument/2006/relationships/slideLayout" Target="../slideLayouts/slideLayout2340.xml"/><Relationship Id="rId7" Type="http://schemas.openxmlformats.org/officeDocument/2006/relationships/slideLayout" Target="../slideLayouts/slideLayout2339.xml"/><Relationship Id="rId6" Type="http://schemas.openxmlformats.org/officeDocument/2006/relationships/slideLayout" Target="../slideLayouts/slideLayout2338.xml"/><Relationship Id="rId5" Type="http://schemas.openxmlformats.org/officeDocument/2006/relationships/slideLayout" Target="../slideLayouts/slideLayout2337.xml"/><Relationship Id="rId4" Type="http://schemas.openxmlformats.org/officeDocument/2006/relationships/slideLayout" Target="../slideLayouts/slideLayout2336.xml"/><Relationship Id="rId3" Type="http://schemas.openxmlformats.org/officeDocument/2006/relationships/slideLayout" Target="../slideLayouts/slideLayout2335.xml"/><Relationship Id="rId2" Type="http://schemas.openxmlformats.org/officeDocument/2006/relationships/slideLayout" Target="../slideLayouts/slideLayout2334.xml"/><Relationship Id="rId12" Type="http://schemas.openxmlformats.org/officeDocument/2006/relationships/theme" Target="../theme/theme213.xml"/><Relationship Id="rId11" Type="http://schemas.openxmlformats.org/officeDocument/2006/relationships/slideLayout" Target="../slideLayouts/slideLayout2343.xml"/><Relationship Id="rId10" Type="http://schemas.openxmlformats.org/officeDocument/2006/relationships/slideLayout" Target="../slideLayouts/slideLayout2342.xml"/><Relationship Id="rId1" Type="http://schemas.openxmlformats.org/officeDocument/2006/relationships/slideLayout" Target="../slideLayouts/slideLayout2333.xml"/></Relationships>
</file>

<file path=ppt/slideMasters/_rels/slideMaster2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52.xml"/><Relationship Id="rId8" Type="http://schemas.openxmlformats.org/officeDocument/2006/relationships/slideLayout" Target="../slideLayouts/slideLayout2351.xml"/><Relationship Id="rId7" Type="http://schemas.openxmlformats.org/officeDocument/2006/relationships/slideLayout" Target="../slideLayouts/slideLayout2350.xml"/><Relationship Id="rId6" Type="http://schemas.openxmlformats.org/officeDocument/2006/relationships/slideLayout" Target="../slideLayouts/slideLayout2349.xml"/><Relationship Id="rId5" Type="http://schemas.openxmlformats.org/officeDocument/2006/relationships/slideLayout" Target="../slideLayouts/slideLayout2348.xml"/><Relationship Id="rId4" Type="http://schemas.openxmlformats.org/officeDocument/2006/relationships/slideLayout" Target="../slideLayouts/slideLayout2347.xml"/><Relationship Id="rId3" Type="http://schemas.openxmlformats.org/officeDocument/2006/relationships/slideLayout" Target="../slideLayouts/slideLayout2346.xml"/><Relationship Id="rId2" Type="http://schemas.openxmlformats.org/officeDocument/2006/relationships/slideLayout" Target="../slideLayouts/slideLayout2345.xml"/><Relationship Id="rId12" Type="http://schemas.openxmlformats.org/officeDocument/2006/relationships/theme" Target="../theme/theme214.xml"/><Relationship Id="rId11" Type="http://schemas.openxmlformats.org/officeDocument/2006/relationships/slideLayout" Target="../slideLayouts/slideLayout2354.xml"/><Relationship Id="rId10" Type="http://schemas.openxmlformats.org/officeDocument/2006/relationships/slideLayout" Target="../slideLayouts/slideLayout2353.xml"/><Relationship Id="rId1" Type="http://schemas.openxmlformats.org/officeDocument/2006/relationships/slideLayout" Target="../slideLayouts/slideLayout2344.xml"/></Relationships>
</file>

<file path=ppt/slideMasters/_rels/slideMaster2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63.xml"/><Relationship Id="rId8" Type="http://schemas.openxmlformats.org/officeDocument/2006/relationships/slideLayout" Target="../slideLayouts/slideLayout2362.xml"/><Relationship Id="rId7" Type="http://schemas.openxmlformats.org/officeDocument/2006/relationships/slideLayout" Target="../slideLayouts/slideLayout2361.xml"/><Relationship Id="rId6" Type="http://schemas.openxmlformats.org/officeDocument/2006/relationships/slideLayout" Target="../slideLayouts/slideLayout2360.xml"/><Relationship Id="rId5" Type="http://schemas.openxmlformats.org/officeDocument/2006/relationships/slideLayout" Target="../slideLayouts/slideLayout2359.xml"/><Relationship Id="rId4" Type="http://schemas.openxmlformats.org/officeDocument/2006/relationships/slideLayout" Target="../slideLayouts/slideLayout2358.xml"/><Relationship Id="rId3" Type="http://schemas.openxmlformats.org/officeDocument/2006/relationships/slideLayout" Target="../slideLayouts/slideLayout2357.xml"/><Relationship Id="rId2" Type="http://schemas.openxmlformats.org/officeDocument/2006/relationships/slideLayout" Target="../slideLayouts/slideLayout2356.xml"/><Relationship Id="rId12" Type="http://schemas.openxmlformats.org/officeDocument/2006/relationships/theme" Target="../theme/theme215.xml"/><Relationship Id="rId11" Type="http://schemas.openxmlformats.org/officeDocument/2006/relationships/slideLayout" Target="../slideLayouts/slideLayout2365.xml"/><Relationship Id="rId10" Type="http://schemas.openxmlformats.org/officeDocument/2006/relationships/slideLayout" Target="../slideLayouts/slideLayout2364.xml"/><Relationship Id="rId1" Type="http://schemas.openxmlformats.org/officeDocument/2006/relationships/slideLayout" Target="../slideLayouts/slideLayout2355.xml"/></Relationships>
</file>

<file path=ppt/slideMasters/_rels/slideMaster2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74.xml"/><Relationship Id="rId8" Type="http://schemas.openxmlformats.org/officeDocument/2006/relationships/slideLayout" Target="../slideLayouts/slideLayout2373.xml"/><Relationship Id="rId7" Type="http://schemas.openxmlformats.org/officeDocument/2006/relationships/slideLayout" Target="../slideLayouts/slideLayout2372.xml"/><Relationship Id="rId6" Type="http://schemas.openxmlformats.org/officeDocument/2006/relationships/slideLayout" Target="../slideLayouts/slideLayout2371.xml"/><Relationship Id="rId5" Type="http://schemas.openxmlformats.org/officeDocument/2006/relationships/slideLayout" Target="../slideLayouts/slideLayout2370.xml"/><Relationship Id="rId4" Type="http://schemas.openxmlformats.org/officeDocument/2006/relationships/slideLayout" Target="../slideLayouts/slideLayout2369.xml"/><Relationship Id="rId3" Type="http://schemas.openxmlformats.org/officeDocument/2006/relationships/slideLayout" Target="../slideLayouts/slideLayout2368.xml"/><Relationship Id="rId2" Type="http://schemas.openxmlformats.org/officeDocument/2006/relationships/slideLayout" Target="../slideLayouts/slideLayout2367.xml"/><Relationship Id="rId12" Type="http://schemas.openxmlformats.org/officeDocument/2006/relationships/theme" Target="../theme/theme216.xml"/><Relationship Id="rId11" Type="http://schemas.openxmlformats.org/officeDocument/2006/relationships/slideLayout" Target="../slideLayouts/slideLayout2376.xml"/><Relationship Id="rId10" Type="http://schemas.openxmlformats.org/officeDocument/2006/relationships/slideLayout" Target="../slideLayouts/slideLayout2375.xml"/><Relationship Id="rId1" Type="http://schemas.openxmlformats.org/officeDocument/2006/relationships/slideLayout" Target="../slideLayouts/slideLayout2366.xml"/></Relationships>
</file>

<file path=ppt/slideMasters/_rels/slideMaster2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85.xml"/><Relationship Id="rId8" Type="http://schemas.openxmlformats.org/officeDocument/2006/relationships/slideLayout" Target="../slideLayouts/slideLayout2384.xml"/><Relationship Id="rId7" Type="http://schemas.openxmlformats.org/officeDocument/2006/relationships/slideLayout" Target="../slideLayouts/slideLayout2383.xml"/><Relationship Id="rId6" Type="http://schemas.openxmlformats.org/officeDocument/2006/relationships/slideLayout" Target="../slideLayouts/slideLayout2382.xml"/><Relationship Id="rId5" Type="http://schemas.openxmlformats.org/officeDocument/2006/relationships/slideLayout" Target="../slideLayouts/slideLayout2381.xml"/><Relationship Id="rId4" Type="http://schemas.openxmlformats.org/officeDocument/2006/relationships/slideLayout" Target="../slideLayouts/slideLayout2380.xml"/><Relationship Id="rId3" Type="http://schemas.openxmlformats.org/officeDocument/2006/relationships/slideLayout" Target="../slideLayouts/slideLayout2379.xml"/><Relationship Id="rId2" Type="http://schemas.openxmlformats.org/officeDocument/2006/relationships/slideLayout" Target="../slideLayouts/slideLayout2378.xml"/><Relationship Id="rId12" Type="http://schemas.openxmlformats.org/officeDocument/2006/relationships/theme" Target="../theme/theme217.xml"/><Relationship Id="rId11" Type="http://schemas.openxmlformats.org/officeDocument/2006/relationships/slideLayout" Target="../slideLayouts/slideLayout2387.xml"/><Relationship Id="rId10" Type="http://schemas.openxmlformats.org/officeDocument/2006/relationships/slideLayout" Target="../slideLayouts/slideLayout2386.xml"/><Relationship Id="rId1" Type="http://schemas.openxmlformats.org/officeDocument/2006/relationships/slideLayout" Target="../slideLayouts/slideLayout2377.xml"/></Relationships>
</file>

<file path=ppt/slideMasters/_rels/slideMaster2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96.xml"/><Relationship Id="rId8" Type="http://schemas.openxmlformats.org/officeDocument/2006/relationships/slideLayout" Target="../slideLayouts/slideLayout2395.xml"/><Relationship Id="rId7" Type="http://schemas.openxmlformats.org/officeDocument/2006/relationships/slideLayout" Target="../slideLayouts/slideLayout2394.xml"/><Relationship Id="rId6" Type="http://schemas.openxmlformats.org/officeDocument/2006/relationships/slideLayout" Target="../slideLayouts/slideLayout2393.xml"/><Relationship Id="rId5" Type="http://schemas.openxmlformats.org/officeDocument/2006/relationships/slideLayout" Target="../slideLayouts/slideLayout2392.xml"/><Relationship Id="rId4" Type="http://schemas.openxmlformats.org/officeDocument/2006/relationships/slideLayout" Target="../slideLayouts/slideLayout2391.xml"/><Relationship Id="rId3" Type="http://schemas.openxmlformats.org/officeDocument/2006/relationships/slideLayout" Target="../slideLayouts/slideLayout2390.xml"/><Relationship Id="rId2" Type="http://schemas.openxmlformats.org/officeDocument/2006/relationships/slideLayout" Target="../slideLayouts/slideLayout2389.xml"/><Relationship Id="rId12" Type="http://schemas.openxmlformats.org/officeDocument/2006/relationships/theme" Target="../theme/theme218.xml"/><Relationship Id="rId11" Type="http://schemas.openxmlformats.org/officeDocument/2006/relationships/slideLayout" Target="../slideLayouts/slideLayout2398.xml"/><Relationship Id="rId10" Type="http://schemas.openxmlformats.org/officeDocument/2006/relationships/slideLayout" Target="../slideLayouts/slideLayout2397.xml"/><Relationship Id="rId1" Type="http://schemas.openxmlformats.org/officeDocument/2006/relationships/slideLayout" Target="../slideLayouts/slideLayout2388.xml"/></Relationships>
</file>

<file path=ppt/slideMasters/_rels/slideMaster2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7.xml"/><Relationship Id="rId8" Type="http://schemas.openxmlformats.org/officeDocument/2006/relationships/slideLayout" Target="../slideLayouts/slideLayout2406.xml"/><Relationship Id="rId7" Type="http://schemas.openxmlformats.org/officeDocument/2006/relationships/slideLayout" Target="../slideLayouts/slideLayout2405.xml"/><Relationship Id="rId6" Type="http://schemas.openxmlformats.org/officeDocument/2006/relationships/slideLayout" Target="../slideLayouts/slideLayout2404.xml"/><Relationship Id="rId5" Type="http://schemas.openxmlformats.org/officeDocument/2006/relationships/slideLayout" Target="../slideLayouts/slideLayout2403.xml"/><Relationship Id="rId4" Type="http://schemas.openxmlformats.org/officeDocument/2006/relationships/slideLayout" Target="../slideLayouts/slideLayout2402.xml"/><Relationship Id="rId3" Type="http://schemas.openxmlformats.org/officeDocument/2006/relationships/slideLayout" Target="../slideLayouts/slideLayout2401.xml"/><Relationship Id="rId2" Type="http://schemas.openxmlformats.org/officeDocument/2006/relationships/slideLayout" Target="../slideLayouts/slideLayout2400.xml"/><Relationship Id="rId12" Type="http://schemas.openxmlformats.org/officeDocument/2006/relationships/theme" Target="../theme/theme219.xml"/><Relationship Id="rId11" Type="http://schemas.openxmlformats.org/officeDocument/2006/relationships/slideLayout" Target="../slideLayouts/slideLayout2409.xml"/><Relationship Id="rId10" Type="http://schemas.openxmlformats.org/officeDocument/2006/relationships/slideLayout" Target="../slideLayouts/slideLayout2408.xml"/><Relationship Id="rId1" Type="http://schemas.openxmlformats.org/officeDocument/2006/relationships/slideLayout" Target="../slideLayouts/slideLayout2399.xml"/></Relationships>
</file>

<file path=ppt/slideMasters/_rels/slideMaster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.xml"/><Relationship Id="rId8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38.xml"/><Relationship Id="rId6" Type="http://schemas.openxmlformats.org/officeDocument/2006/relationships/slideLayout" Target="../slideLayouts/slideLayout237.xml"/><Relationship Id="rId5" Type="http://schemas.openxmlformats.org/officeDocument/2006/relationships/slideLayout" Target="../slideLayouts/slideLayout236.xml"/><Relationship Id="rId4" Type="http://schemas.openxmlformats.org/officeDocument/2006/relationships/slideLayout" Target="../slideLayouts/slideLayout235.xml"/><Relationship Id="rId3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33.xml"/><Relationship Id="rId12" Type="http://schemas.openxmlformats.org/officeDocument/2006/relationships/theme" Target="../theme/theme22.xml"/><Relationship Id="rId11" Type="http://schemas.openxmlformats.org/officeDocument/2006/relationships/slideLayout" Target="../slideLayouts/slideLayout242.xml"/><Relationship Id="rId10" Type="http://schemas.openxmlformats.org/officeDocument/2006/relationships/slideLayout" Target="../slideLayouts/slideLayout241.xml"/><Relationship Id="rId1" Type="http://schemas.openxmlformats.org/officeDocument/2006/relationships/slideLayout" Target="../slideLayouts/slideLayout232.xml"/></Relationships>
</file>

<file path=ppt/slideMasters/_rels/slideMaster2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18.xml"/><Relationship Id="rId8" Type="http://schemas.openxmlformats.org/officeDocument/2006/relationships/slideLayout" Target="../slideLayouts/slideLayout2417.xml"/><Relationship Id="rId7" Type="http://schemas.openxmlformats.org/officeDocument/2006/relationships/slideLayout" Target="../slideLayouts/slideLayout2416.xml"/><Relationship Id="rId6" Type="http://schemas.openxmlformats.org/officeDocument/2006/relationships/slideLayout" Target="../slideLayouts/slideLayout2415.xml"/><Relationship Id="rId5" Type="http://schemas.openxmlformats.org/officeDocument/2006/relationships/slideLayout" Target="../slideLayouts/slideLayout2414.xml"/><Relationship Id="rId4" Type="http://schemas.openxmlformats.org/officeDocument/2006/relationships/slideLayout" Target="../slideLayouts/slideLayout2413.xml"/><Relationship Id="rId3" Type="http://schemas.openxmlformats.org/officeDocument/2006/relationships/slideLayout" Target="../slideLayouts/slideLayout2412.xml"/><Relationship Id="rId2" Type="http://schemas.openxmlformats.org/officeDocument/2006/relationships/slideLayout" Target="../slideLayouts/slideLayout2411.xml"/><Relationship Id="rId12" Type="http://schemas.openxmlformats.org/officeDocument/2006/relationships/theme" Target="../theme/theme220.xml"/><Relationship Id="rId11" Type="http://schemas.openxmlformats.org/officeDocument/2006/relationships/slideLayout" Target="../slideLayouts/slideLayout2420.xml"/><Relationship Id="rId10" Type="http://schemas.openxmlformats.org/officeDocument/2006/relationships/slideLayout" Target="../slideLayouts/slideLayout2419.xml"/><Relationship Id="rId1" Type="http://schemas.openxmlformats.org/officeDocument/2006/relationships/slideLayout" Target="../slideLayouts/slideLayout2410.xml"/></Relationships>
</file>

<file path=ppt/slideMasters/_rels/slideMaster2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29.xml"/><Relationship Id="rId8" Type="http://schemas.openxmlformats.org/officeDocument/2006/relationships/slideLayout" Target="../slideLayouts/slideLayout2428.xml"/><Relationship Id="rId7" Type="http://schemas.openxmlformats.org/officeDocument/2006/relationships/slideLayout" Target="../slideLayouts/slideLayout2427.xml"/><Relationship Id="rId6" Type="http://schemas.openxmlformats.org/officeDocument/2006/relationships/slideLayout" Target="../slideLayouts/slideLayout2426.xml"/><Relationship Id="rId5" Type="http://schemas.openxmlformats.org/officeDocument/2006/relationships/slideLayout" Target="../slideLayouts/slideLayout2425.xml"/><Relationship Id="rId4" Type="http://schemas.openxmlformats.org/officeDocument/2006/relationships/slideLayout" Target="../slideLayouts/slideLayout2424.xml"/><Relationship Id="rId3" Type="http://schemas.openxmlformats.org/officeDocument/2006/relationships/slideLayout" Target="../slideLayouts/slideLayout2423.xml"/><Relationship Id="rId2" Type="http://schemas.openxmlformats.org/officeDocument/2006/relationships/slideLayout" Target="../slideLayouts/slideLayout2422.xml"/><Relationship Id="rId12" Type="http://schemas.openxmlformats.org/officeDocument/2006/relationships/theme" Target="../theme/theme221.xml"/><Relationship Id="rId11" Type="http://schemas.openxmlformats.org/officeDocument/2006/relationships/slideLayout" Target="../slideLayouts/slideLayout2431.xml"/><Relationship Id="rId10" Type="http://schemas.openxmlformats.org/officeDocument/2006/relationships/slideLayout" Target="../slideLayouts/slideLayout2430.xml"/><Relationship Id="rId1" Type="http://schemas.openxmlformats.org/officeDocument/2006/relationships/slideLayout" Target="../slideLayouts/slideLayout2421.xml"/></Relationships>
</file>

<file path=ppt/slideMasters/_rels/slideMaster2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40.xml"/><Relationship Id="rId8" Type="http://schemas.openxmlformats.org/officeDocument/2006/relationships/slideLayout" Target="../slideLayouts/slideLayout2439.xml"/><Relationship Id="rId7" Type="http://schemas.openxmlformats.org/officeDocument/2006/relationships/slideLayout" Target="../slideLayouts/slideLayout2438.xml"/><Relationship Id="rId6" Type="http://schemas.openxmlformats.org/officeDocument/2006/relationships/slideLayout" Target="../slideLayouts/slideLayout2437.xml"/><Relationship Id="rId5" Type="http://schemas.openxmlformats.org/officeDocument/2006/relationships/slideLayout" Target="../slideLayouts/slideLayout2436.xml"/><Relationship Id="rId4" Type="http://schemas.openxmlformats.org/officeDocument/2006/relationships/slideLayout" Target="../slideLayouts/slideLayout2435.xml"/><Relationship Id="rId3" Type="http://schemas.openxmlformats.org/officeDocument/2006/relationships/slideLayout" Target="../slideLayouts/slideLayout2434.xml"/><Relationship Id="rId2" Type="http://schemas.openxmlformats.org/officeDocument/2006/relationships/slideLayout" Target="../slideLayouts/slideLayout2433.xml"/><Relationship Id="rId12" Type="http://schemas.openxmlformats.org/officeDocument/2006/relationships/theme" Target="../theme/theme222.xml"/><Relationship Id="rId11" Type="http://schemas.openxmlformats.org/officeDocument/2006/relationships/slideLayout" Target="../slideLayouts/slideLayout2442.xml"/><Relationship Id="rId10" Type="http://schemas.openxmlformats.org/officeDocument/2006/relationships/slideLayout" Target="../slideLayouts/slideLayout2441.xml"/><Relationship Id="rId1" Type="http://schemas.openxmlformats.org/officeDocument/2006/relationships/slideLayout" Target="../slideLayouts/slideLayout2432.xml"/></Relationships>
</file>

<file path=ppt/slideMasters/_rels/slideMaster2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51.xml"/><Relationship Id="rId8" Type="http://schemas.openxmlformats.org/officeDocument/2006/relationships/slideLayout" Target="../slideLayouts/slideLayout2450.xml"/><Relationship Id="rId7" Type="http://schemas.openxmlformats.org/officeDocument/2006/relationships/slideLayout" Target="../slideLayouts/slideLayout2449.xml"/><Relationship Id="rId6" Type="http://schemas.openxmlformats.org/officeDocument/2006/relationships/slideLayout" Target="../slideLayouts/slideLayout2448.xml"/><Relationship Id="rId5" Type="http://schemas.openxmlformats.org/officeDocument/2006/relationships/slideLayout" Target="../slideLayouts/slideLayout2447.xml"/><Relationship Id="rId4" Type="http://schemas.openxmlformats.org/officeDocument/2006/relationships/slideLayout" Target="../slideLayouts/slideLayout2446.xml"/><Relationship Id="rId3" Type="http://schemas.openxmlformats.org/officeDocument/2006/relationships/slideLayout" Target="../slideLayouts/slideLayout2445.xml"/><Relationship Id="rId2" Type="http://schemas.openxmlformats.org/officeDocument/2006/relationships/slideLayout" Target="../slideLayouts/slideLayout2444.xml"/><Relationship Id="rId12" Type="http://schemas.openxmlformats.org/officeDocument/2006/relationships/theme" Target="../theme/theme223.xml"/><Relationship Id="rId11" Type="http://schemas.openxmlformats.org/officeDocument/2006/relationships/slideLayout" Target="../slideLayouts/slideLayout2453.xml"/><Relationship Id="rId10" Type="http://schemas.openxmlformats.org/officeDocument/2006/relationships/slideLayout" Target="../slideLayouts/slideLayout2452.xml"/><Relationship Id="rId1" Type="http://schemas.openxmlformats.org/officeDocument/2006/relationships/slideLayout" Target="../slideLayouts/slideLayout2443.xml"/></Relationships>
</file>

<file path=ppt/slideMasters/_rels/slideMaster2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62.xml"/><Relationship Id="rId8" Type="http://schemas.openxmlformats.org/officeDocument/2006/relationships/slideLayout" Target="../slideLayouts/slideLayout2461.xml"/><Relationship Id="rId7" Type="http://schemas.openxmlformats.org/officeDocument/2006/relationships/slideLayout" Target="../slideLayouts/slideLayout2460.xml"/><Relationship Id="rId6" Type="http://schemas.openxmlformats.org/officeDocument/2006/relationships/slideLayout" Target="../slideLayouts/slideLayout2459.xml"/><Relationship Id="rId5" Type="http://schemas.openxmlformats.org/officeDocument/2006/relationships/slideLayout" Target="../slideLayouts/slideLayout2458.xml"/><Relationship Id="rId4" Type="http://schemas.openxmlformats.org/officeDocument/2006/relationships/slideLayout" Target="../slideLayouts/slideLayout2457.xml"/><Relationship Id="rId3" Type="http://schemas.openxmlformats.org/officeDocument/2006/relationships/slideLayout" Target="../slideLayouts/slideLayout2456.xml"/><Relationship Id="rId2" Type="http://schemas.openxmlformats.org/officeDocument/2006/relationships/slideLayout" Target="../slideLayouts/slideLayout2455.xml"/><Relationship Id="rId12" Type="http://schemas.openxmlformats.org/officeDocument/2006/relationships/theme" Target="../theme/theme224.xml"/><Relationship Id="rId11" Type="http://schemas.openxmlformats.org/officeDocument/2006/relationships/slideLayout" Target="../slideLayouts/slideLayout2464.xml"/><Relationship Id="rId10" Type="http://schemas.openxmlformats.org/officeDocument/2006/relationships/slideLayout" Target="../slideLayouts/slideLayout2463.xml"/><Relationship Id="rId1" Type="http://schemas.openxmlformats.org/officeDocument/2006/relationships/slideLayout" Target="../slideLayouts/slideLayout2454.xml"/></Relationships>
</file>

<file path=ppt/slideMasters/_rels/slideMaster2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73.xml"/><Relationship Id="rId8" Type="http://schemas.openxmlformats.org/officeDocument/2006/relationships/slideLayout" Target="../slideLayouts/slideLayout2472.xml"/><Relationship Id="rId7" Type="http://schemas.openxmlformats.org/officeDocument/2006/relationships/slideLayout" Target="../slideLayouts/slideLayout2471.xml"/><Relationship Id="rId6" Type="http://schemas.openxmlformats.org/officeDocument/2006/relationships/slideLayout" Target="../slideLayouts/slideLayout2470.xml"/><Relationship Id="rId5" Type="http://schemas.openxmlformats.org/officeDocument/2006/relationships/slideLayout" Target="../slideLayouts/slideLayout2469.xml"/><Relationship Id="rId4" Type="http://schemas.openxmlformats.org/officeDocument/2006/relationships/slideLayout" Target="../slideLayouts/slideLayout2468.xml"/><Relationship Id="rId3" Type="http://schemas.openxmlformats.org/officeDocument/2006/relationships/slideLayout" Target="../slideLayouts/slideLayout2467.xml"/><Relationship Id="rId2" Type="http://schemas.openxmlformats.org/officeDocument/2006/relationships/slideLayout" Target="../slideLayouts/slideLayout2466.xml"/><Relationship Id="rId12" Type="http://schemas.openxmlformats.org/officeDocument/2006/relationships/theme" Target="../theme/theme225.xml"/><Relationship Id="rId11" Type="http://schemas.openxmlformats.org/officeDocument/2006/relationships/slideLayout" Target="../slideLayouts/slideLayout2475.xml"/><Relationship Id="rId10" Type="http://schemas.openxmlformats.org/officeDocument/2006/relationships/slideLayout" Target="../slideLayouts/slideLayout2474.xml"/><Relationship Id="rId1" Type="http://schemas.openxmlformats.org/officeDocument/2006/relationships/slideLayout" Target="../slideLayouts/slideLayout2465.xml"/></Relationships>
</file>

<file path=ppt/slideMasters/_rels/slideMaster2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84.xml"/><Relationship Id="rId8" Type="http://schemas.openxmlformats.org/officeDocument/2006/relationships/slideLayout" Target="../slideLayouts/slideLayout2483.xml"/><Relationship Id="rId7" Type="http://schemas.openxmlformats.org/officeDocument/2006/relationships/slideLayout" Target="../slideLayouts/slideLayout2482.xml"/><Relationship Id="rId6" Type="http://schemas.openxmlformats.org/officeDocument/2006/relationships/slideLayout" Target="../slideLayouts/slideLayout2481.xml"/><Relationship Id="rId5" Type="http://schemas.openxmlformats.org/officeDocument/2006/relationships/slideLayout" Target="../slideLayouts/slideLayout2480.xml"/><Relationship Id="rId4" Type="http://schemas.openxmlformats.org/officeDocument/2006/relationships/slideLayout" Target="../slideLayouts/slideLayout2479.xml"/><Relationship Id="rId3" Type="http://schemas.openxmlformats.org/officeDocument/2006/relationships/slideLayout" Target="../slideLayouts/slideLayout2478.xml"/><Relationship Id="rId2" Type="http://schemas.openxmlformats.org/officeDocument/2006/relationships/slideLayout" Target="../slideLayouts/slideLayout2477.xml"/><Relationship Id="rId12" Type="http://schemas.openxmlformats.org/officeDocument/2006/relationships/theme" Target="../theme/theme226.xml"/><Relationship Id="rId11" Type="http://schemas.openxmlformats.org/officeDocument/2006/relationships/slideLayout" Target="../slideLayouts/slideLayout2486.xml"/><Relationship Id="rId10" Type="http://schemas.openxmlformats.org/officeDocument/2006/relationships/slideLayout" Target="../slideLayouts/slideLayout2485.xml"/><Relationship Id="rId1" Type="http://schemas.openxmlformats.org/officeDocument/2006/relationships/slideLayout" Target="../slideLayouts/slideLayout2476.xml"/></Relationships>
</file>

<file path=ppt/slideMasters/_rels/slideMaster2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95.xml"/><Relationship Id="rId8" Type="http://schemas.openxmlformats.org/officeDocument/2006/relationships/slideLayout" Target="../slideLayouts/slideLayout2494.xml"/><Relationship Id="rId7" Type="http://schemas.openxmlformats.org/officeDocument/2006/relationships/slideLayout" Target="../slideLayouts/slideLayout2493.xml"/><Relationship Id="rId6" Type="http://schemas.openxmlformats.org/officeDocument/2006/relationships/slideLayout" Target="../slideLayouts/slideLayout2492.xml"/><Relationship Id="rId5" Type="http://schemas.openxmlformats.org/officeDocument/2006/relationships/slideLayout" Target="../slideLayouts/slideLayout2491.xml"/><Relationship Id="rId4" Type="http://schemas.openxmlformats.org/officeDocument/2006/relationships/slideLayout" Target="../slideLayouts/slideLayout2490.xml"/><Relationship Id="rId3" Type="http://schemas.openxmlformats.org/officeDocument/2006/relationships/slideLayout" Target="../slideLayouts/slideLayout2489.xml"/><Relationship Id="rId2" Type="http://schemas.openxmlformats.org/officeDocument/2006/relationships/slideLayout" Target="../slideLayouts/slideLayout2488.xml"/><Relationship Id="rId12" Type="http://schemas.openxmlformats.org/officeDocument/2006/relationships/theme" Target="../theme/theme227.xml"/><Relationship Id="rId11" Type="http://schemas.openxmlformats.org/officeDocument/2006/relationships/slideLayout" Target="../slideLayouts/slideLayout2497.xml"/><Relationship Id="rId10" Type="http://schemas.openxmlformats.org/officeDocument/2006/relationships/slideLayout" Target="../slideLayouts/slideLayout2496.xml"/><Relationship Id="rId1" Type="http://schemas.openxmlformats.org/officeDocument/2006/relationships/slideLayout" Target="../slideLayouts/slideLayout2487.xml"/></Relationships>
</file>

<file path=ppt/slideMasters/_rels/slideMaster2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06.xml"/><Relationship Id="rId8" Type="http://schemas.openxmlformats.org/officeDocument/2006/relationships/slideLayout" Target="../slideLayouts/slideLayout2505.xml"/><Relationship Id="rId7" Type="http://schemas.openxmlformats.org/officeDocument/2006/relationships/slideLayout" Target="../slideLayouts/slideLayout2504.xml"/><Relationship Id="rId6" Type="http://schemas.openxmlformats.org/officeDocument/2006/relationships/slideLayout" Target="../slideLayouts/slideLayout2503.xml"/><Relationship Id="rId5" Type="http://schemas.openxmlformats.org/officeDocument/2006/relationships/slideLayout" Target="../slideLayouts/slideLayout2502.xml"/><Relationship Id="rId4" Type="http://schemas.openxmlformats.org/officeDocument/2006/relationships/slideLayout" Target="../slideLayouts/slideLayout2501.xml"/><Relationship Id="rId3" Type="http://schemas.openxmlformats.org/officeDocument/2006/relationships/slideLayout" Target="../slideLayouts/slideLayout2500.xml"/><Relationship Id="rId2" Type="http://schemas.openxmlformats.org/officeDocument/2006/relationships/slideLayout" Target="../slideLayouts/slideLayout2499.xml"/><Relationship Id="rId12" Type="http://schemas.openxmlformats.org/officeDocument/2006/relationships/theme" Target="../theme/theme228.xml"/><Relationship Id="rId11" Type="http://schemas.openxmlformats.org/officeDocument/2006/relationships/slideLayout" Target="../slideLayouts/slideLayout2508.xml"/><Relationship Id="rId10" Type="http://schemas.openxmlformats.org/officeDocument/2006/relationships/slideLayout" Target="../slideLayouts/slideLayout2507.xml"/><Relationship Id="rId1" Type="http://schemas.openxmlformats.org/officeDocument/2006/relationships/slideLayout" Target="../slideLayouts/slideLayout2498.xml"/></Relationships>
</file>

<file path=ppt/slideMasters/_rels/slideMaster2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7.xml"/><Relationship Id="rId8" Type="http://schemas.openxmlformats.org/officeDocument/2006/relationships/slideLayout" Target="../slideLayouts/slideLayout2516.xml"/><Relationship Id="rId7" Type="http://schemas.openxmlformats.org/officeDocument/2006/relationships/slideLayout" Target="../slideLayouts/slideLayout2515.xml"/><Relationship Id="rId6" Type="http://schemas.openxmlformats.org/officeDocument/2006/relationships/slideLayout" Target="../slideLayouts/slideLayout2514.xml"/><Relationship Id="rId5" Type="http://schemas.openxmlformats.org/officeDocument/2006/relationships/slideLayout" Target="../slideLayouts/slideLayout2513.xml"/><Relationship Id="rId4" Type="http://schemas.openxmlformats.org/officeDocument/2006/relationships/slideLayout" Target="../slideLayouts/slideLayout2512.xml"/><Relationship Id="rId3" Type="http://schemas.openxmlformats.org/officeDocument/2006/relationships/slideLayout" Target="../slideLayouts/slideLayout2511.xml"/><Relationship Id="rId2" Type="http://schemas.openxmlformats.org/officeDocument/2006/relationships/slideLayout" Target="../slideLayouts/slideLayout2510.xml"/><Relationship Id="rId12" Type="http://schemas.openxmlformats.org/officeDocument/2006/relationships/theme" Target="../theme/theme229.xml"/><Relationship Id="rId11" Type="http://schemas.openxmlformats.org/officeDocument/2006/relationships/slideLayout" Target="../slideLayouts/slideLayout2519.xml"/><Relationship Id="rId10" Type="http://schemas.openxmlformats.org/officeDocument/2006/relationships/slideLayout" Target="../slideLayouts/slideLayout2518.xml"/><Relationship Id="rId1" Type="http://schemas.openxmlformats.org/officeDocument/2006/relationships/slideLayout" Target="../slideLayouts/slideLayout2509.xml"/></Relationships>
</file>

<file path=ppt/slideMasters/_rels/slideMaster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.xml"/><Relationship Id="rId8" Type="http://schemas.openxmlformats.org/officeDocument/2006/relationships/slideLayout" Target="../slideLayouts/slideLayout250.xml"/><Relationship Id="rId7" Type="http://schemas.openxmlformats.org/officeDocument/2006/relationships/slideLayout" Target="../slideLayouts/slideLayout249.xml"/><Relationship Id="rId6" Type="http://schemas.openxmlformats.org/officeDocument/2006/relationships/slideLayout" Target="../slideLayouts/slideLayout248.xml"/><Relationship Id="rId5" Type="http://schemas.openxmlformats.org/officeDocument/2006/relationships/slideLayout" Target="../slideLayouts/slideLayout247.xml"/><Relationship Id="rId4" Type="http://schemas.openxmlformats.org/officeDocument/2006/relationships/slideLayout" Target="../slideLayouts/slideLayout246.xml"/><Relationship Id="rId3" Type="http://schemas.openxmlformats.org/officeDocument/2006/relationships/slideLayout" Target="../slideLayouts/slideLayout245.xml"/><Relationship Id="rId2" Type="http://schemas.openxmlformats.org/officeDocument/2006/relationships/slideLayout" Target="../slideLayouts/slideLayout244.xml"/><Relationship Id="rId12" Type="http://schemas.openxmlformats.org/officeDocument/2006/relationships/theme" Target="../theme/theme23.xml"/><Relationship Id="rId11" Type="http://schemas.openxmlformats.org/officeDocument/2006/relationships/slideLayout" Target="../slideLayouts/slideLayout253.xml"/><Relationship Id="rId10" Type="http://schemas.openxmlformats.org/officeDocument/2006/relationships/slideLayout" Target="../slideLayouts/slideLayout252.xml"/><Relationship Id="rId1" Type="http://schemas.openxmlformats.org/officeDocument/2006/relationships/slideLayout" Target="../slideLayouts/slideLayout243.xml"/></Relationships>
</file>

<file path=ppt/slideMasters/_rels/slideMaster2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28.xml"/><Relationship Id="rId8" Type="http://schemas.openxmlformats.org/officeDocument/2006/relationships/slideLayout" Target="../slideLayouts/slideLayout2527.xml"/><Relationship Id="rId7" Type="http://schemas.openxmlformats.org/officeDocument/2006/relationships/slideLayout" Target="../slideLayouts/slideLayout2526.xml"/><Relationship Id="rId6" Type="http://schemas.openxmlformats.org/officeDocument/2006/relationships/slideLayout" Target="../slideLayouts/slideLayout2525.xml"/><Relationship Id="rId5" Type="http://schemas.openxmlformats.org/officeDocument/2006/relationships/slideLayout" Target="../slideLayouts/slideLayout2524.xml"/><Relationship Id="rId4" Type="http://schemas.openxmlformats.org/officeDocument/2006/relationships/slideLayout" Target="../slideLayouts/slideLayout2523.xml"/><Relationship Id="rId3" Type="http://schemas.openxmlformats.org/officeDocument/2006/relationships/slideLayout" Target="../slideLayouts/slideLayout2522.xml"/><Relationship Id="rId2" Type="http://schemas.openxmlformats.org/officeDocument/2006/relationships/slideLayout" Target="../slideLayouts/slideLayout2521.xml"/><Relationship Id="rId12" Type="http://schemas.openxmlformats.org/officeDocument/2006/relationships/theme" Target="../theme/theme230.xml"/><Relationship Id="rId11" Type="http://schemas.openxmlformats.org/officeDocument/2006/relationships/slideLayout" Target="../slideLayouts/slideLayout2530.xml"/><Relationship Id="rId10" Type="http://schemas.openxmlformats.org/officeDocument/2006/relationships/slideLayout" Target="../slideLayouts/slideLayout2529.xml"/><Relationship Id="rId1" Type="http://schemas.openxmlformats.org/officeDocument/2006/relationships/slideLayout" Target="../slideLayouts/slideLayout2520.xml"/></Relationships>
</file>

<file path=ppt/slideMasters/_rels/slideMaster2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39.xml"/><Relationship Id="rId8" Type="http://schemas.openxmlformats.org/officeDocument/2006/relationships/slideLayout" Target="../slideLayouts/slideLayout2538.xml"/><Relationship Id="rId7" Type="http://schemas.openxmlformats.org/officeDocument/2006/relationships/slideLayout" Target="../slideLayouts/slideLayout2537.xml"/><Relationship Id="rId6" Type="http://schemas.openxmlformats.org/officeDocument/2006/relationships/slideLayout" Target="../slideLayouts/slideLayout2536.xml"/><Relationship Id="rId5" Type="http://schemas.openxmlformats.org/officeDocument/2006/relationships/slideLayout" Target="../slideLayouts/slideLayout2535.xml"/><Relationship Id="rId4" Type="http://schemas.openxmlformats.org/officeDocument/2006/relationships/slideLayout" Target="../slideLayouts/slideLayout2534.xml"/><Relationship Id="rId3" Type="http://schemas.openxmlformats.org/officeDocument/2006/relationships/slideLayout" Target="../slideLayouts/slideLayout2533.xml"/><Relationship Id="rId2" Type="http://schemas.openxmlformats.org/officeDocument/2006/relationships/slideLayout" Target="../slideLayouts/slideLayout2532.xml"/><Relationship Id="rId12" Type="http://schemas.openxmlformats.org/officeDocument/2006/relationships/theme" Target="../theme/theme231.xml"/><Relationship Id="rId11" Type="http://schemas.openxmlformats.org/officeDocument/2006/relationships/slideLayout" Target="../slideLayouts/slideLayout2541.xml"/><Relationship Id="rId10" Type="http://schemas.openxmlformats.org/officeDocument/2006/relationships/slideLayout" Target="../slideLayouts/slideLayout2540.xml"/><Relationship Id="rId1" Type="http://schemas.openxmlformats.org/officeDocument/2006/relationships/slideLayout" Target="../slideLayouts/slideLayout2531.xml"/></Relationships>
</file>

<file path=ppt/slideMasters/_rels/slideMaster2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50.xml"/><Relationship Id="rId8" Type="http://schemas.openxmlformats.org/officeDocument/2006/relationships/slideLayout" Target="../slideLayouts/slideLayout2549.xml"/><Relationship Id="rId7" Type="http://schemas.openxmlformats.org/officeDocument/2006/relationships/slideLayout" Target="../slideLayouts/slideLayout2548.xml"/><Relationship Id="rId6" Type="http://schemas.openxmlformats.org/officeDocument/2006/relationships/slideLayout" Target="../slideLayouts/slideLayout2547.xml"/><Relationship Id="rId5" Type="http://schemas.openxmlformats.org/officeDocument/2006/relationships/slideLayout" Target="../slideLayouts/slideLayout2546.xml"/><Relationship Id="rId4" Type="http://schemas.openxmlformats.org/officeDocument/2006/relationships/slideLayout" Target="../slideLayouts/slideLayout2545.xml"/><Relationship Id="rId3" Type="http://schemas.openxmlformats.org/officeDocument/2006/relationships/slideLayout" Target="../slideLayouts/slideLayout2544.xml"/><Relationship Id="rId2" Type="http://schemas.openxmlformats.org/officeDocument/2006/relationships/slideLayout" Target="../slideLayouts/slideLayout2543.xml"/><Relationship Id="rId12" Type="http://schemas.openxmlformats.org/officeDocument/2006/relationships/theme" Target="../theme/theme232.xml"/><Relationship Id="rId11" Type="http://schemas.openxmlformats.org/officeDocument/2006/relationships/slideLayout" Target="../slideLayouts/slideLayout2552.xml"/><Relationship Id="rId10" Type="http://schemas.openxmlformats.org/officeDocument/2006/relationships/slideLayout" Target="../slideLayouts/slideLayout2551.xml"/><Relationship Id="rId1" Type="http://schemas.openxmlformats.org/officeDocument/2006/relationships/slideLayout" Target="../slideLayouts/slideLayout2542.xml"/></Relationships>
</file>

<file path=ppt/slideMasters/_rels/slideMaster2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61.xml"/><Relationship Id="rId8" Type="http://schemas.openxmlformats.org/officeDocument/2006/relationships/slideLayout" Target="../slideLayouts/slideLayout2560.xml"/><Relationship Id="rId7" Type="http://schemas.openxmlformats.org/officeDocument/2006/relationships/slideLayout" Target="../slideLayouts/slideLayout2559.xml"/><Relationship Id="rId6" Type="http://schemas.openxmlformats.org/officeDocument/2006/relationships/slideLayout" Target="../slideLayouts/slideLayout2558.xml"/><Relationship Id="rId5" Type="http://schemas.openxmlformats.org/officeDocument/2006/relationships/slideLayout" Target="../slideLayouts/slideLayout2557.xml"/><Relationship Id="rId4" Type="http://schemas.openxmlformats.org/officeDocument/2006/relationships/slideLayout" Target="../slideLayouts/slideLayout2556.xml"/><Relationship Id="rId3" Type="http://schemas.openxmlformats.org/officeDocument/2006/relationships/slideLayout" Target="../slideLayouts/slideLayout2555.xml"/><Relationship Id="rId2" Type="http://schemas.openxmlformats.org/officeDocument/2006/relationships/slideLayout" Target="../slideLayouts/slideLayout2554.xml"/><Relationship Id="rId12" Type="http://schemas.openxmlformats.org/officeDocument/2006/relationships/theme" Target="../theme/theme233.xml"/><Relationship Id="rId11" Type="http://schemas.openxmlformats.org/officeDocument/2006/relationships/slideLayout" Target="../slideLayouts/slideLayout2563.xml"/><Relationship Id="rId10" Type="http://schemas.openxmlformats.org/officeDocument/2006/relationships/slideLayout" Target="../slideLayouts/slideLayout2562.xml"/><Relationship Id="rId1" Type="http://schemas.openxmlformats.org/officeDocument/2006/relationships/slideLayout" Target="../slideLayouts/slideLayout2553.xml"/></Relationships>
</file>

<file path=ppt/slideMasters/_rels/slideMaster2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72.xml"/><Relationship Id="rId8" Type="http://schemas.openxmlformats.org/officeDocument/2006/relationships/slideLayout" Target="../slideLayouts/slideLayout2571.xml"/><Relationship Id="rId7" Type="http://schemas.openxmlformats.org/officeDocument/2006/relationships/slideLayout" Target="../slideLayouts/slideLayout2570.xml"/><Relationship Id="rId6" Type="http://schemas.openxmlformats.org/officeDocument/2006/relationships/slideLayout" Target="../slideLayouts/slideLayout2569.xml"/><Relationship Id="rId5" Type="http://schemas.openxmlformats.org/officeDocument/2006/relationships/slideLayout" Target="../slideLayouts/slideLayout2568.xml"/><Relationship Id="rId4" Type="http://schemas.openxmlformats.org/officeDocument/2006/relationships/slideLayout" Target="../slideLayouts/slideLayout2567.xml"/><Relationship Id="rId3" Type="http://schemas.openxmlformats.org/officeDocument/2006/relationships/slideLayout" Target="../slideLayouts/slideLayout2566.xml"/><Relationship Id="rId2" Type="http://schemas.openxmlformats.org/officeDocument/2006/relationships/slideLayout" Target="../slideLayouts/slideLayout2565.xml"/><Relationship Id="rId12" Type="http://schemas.openxmlformats.org/officeDocument/2006/relationships/theme" Target="../theme/theme234.xml"/><Relationship Id="rId11" Type="http://schemas.openxmlformats.org/officeDocument/2006/relationships/slideLayout" Target="../slideLayouts/slideLayout2574.xml"/><Relationship Id="rId10" Type="http://schemas.openxmlformats.org/officeDocument/2006/relationships/slideLayout" Target="../slideLayouts/slideLayout2573.xml"/><Relationship Id="rId1" Type="http://schemas.openxmlformats.org/officeDocument/2006/relationships/slideLayout" Target="../slideLayouts/slideLayout2564.xml"/></Relationships>
</file>

<file path=ppt/slideMasters/_rels/slideMaster2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83.xml"/><Relationship Id="rId8" Type="http://schemas.openxmlformats.org/officeDocument/2006/relationships/slideLayout" Target="../slideLayouts/slideLayout2582.xml"/><Relationship Id="rId7" Type="http://schemas.openxmlformats.org/officeDocument/2006/relationships/slideLayout" Target="../slideLayouts/slideLayout2581.xml"/><Relationship Id="rId6" Type="http://schemas.openxmlformats.org/officeDocument/2006/relationships/slideLayout" Target="../slideLayouts/slideLayout2580.xml"/><Relationship Id="rId5" Type="http://schemas.openxmlformats.org/officeDocument/2006/relationships/slideLayout" Target="../slideLayouts/slideLayout2579.xml"/><Relationship Id="rId4" Type="http://schemas.openxmlformats.org/officeDocument/2006/relationships/slideLayout" Target="../slideLayouts/slideLayout2578.xml"/><Relationship Id="rId3" Type="http://schemas.openxmlformats.org/officeDocument/2006/relationships/slideLayout" Target="../slideLayouts/slideLayout2577.xml"/><Relationship Id="rId2" Type="http://schemas.openxmlformats.org/officeDocument/2006/relationships/slideLayout" Target="../slideLayouts/slideLayout2576.xml"/><Relationship Id="rId12" Type="http://schemas.openxmlformats.org/officeDocument/2006/relationships/theme" Target="../theme/theme235.xml"/><Relationship Id="rId11" Type="http://schemas.openxmlformats.org/officeDocument/2006/relationships/slideLayout" Target="../slideLayouts/slideLayout2585.xml"/><Relationship Id="rId10" Type="http://schemas.openxmlformats.org/officeDocument/2006/relationships/slideLayout" Target="../slideLayouts/slideLayout2584.xml"/><Relationship Id="rId1" Type="http://schemas.openxmlformats.org/officeDocument/2006/relationships/slideLayout" Target="../slideLayouts/slideLayout2575.xml"/></Relationships>
</file>

<file path=ppt/slideMasters/_rels/slideMaster2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94.xml"/><Relationship Id="rId8" Type="http://schemas.openxmlformats.org/officeDocument/2006/relationships/slideLayout" Target="../slideLayouts/slideLayout2593.xml"/><Relationship Id="rId7" Type="http://schemas.openxmlformats.org/officeDocument/2006/relationships/slideLayout" Target="../slideLayouts/slideLayout2592.xml"/><Relationship Id="rId6" Type="http://schemas.openxmlformats.org/officeDocument/2006/relationships/slideLayout" Target="../slideLayouts/slideLayout2591.xml"/><Relationship Id="rId5" Type="http://schemas.openxmlformats.org/officeDocument/2006/relationships/slideLayout" Target="../slideLayouts/slideLayout2590.xml"/><Relationship Id="rId4" Type="http://schemas.openxmlformats.org/officeDocument/2006/relationships/slideLayout" Target="../slideLayouts/slideLayout2589.xml"/><Relationship Id="rId3" Type="http://schemas.openxmlformats.org/officeDocument/2006/relationships/slideLayout" Target="../slideLayouts/slideLayout2588.xml"/><Relationship Id="rId2" Type="http://schemas.openxmlformats.org/officeDocument/2006/relationships/slideLayout" Target="../slideLayouts/slideLayout2587.xml"/><Relationship Id="rId12" Type="http://schemas.openxmlformats.org/officeDocument/2006/relationships/theme" Target="../theme/theme236.xml"/><Relationship Id="rId11" Type="http://schemas.openxmlformats.org/officeDocument/2006/relationships/slideLayout" Target="../slideLayouts/slideLayout2596.xml"/><Relationship Id="rId10" Type="http://schemas.openxmlformats.org/officeDocument/2006/relationships/slideLayout" Target="../slideLayouts/slideLayout2595.xml"/><Relationship Id="rId1" Type="http://schemas.openxmlformats.org/officeDocument/2006/relationships/slideLayout" Target="../slideLayouts/slideLayout2586.xml"/></Relationships>
</file>

<file path=ppt/slideMasters/_rels/slideMaster2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05.xml"/><Relationship Id="rId8" Type="http://schemas.openxmlformats.org/officeDocument/2006/relationships/slideLayout" Target="../slideLayouts/slideLayout2604.xml"/><Relationship Id="rId7" Type="http://schemas.openxmlformats.org/officeDocument/2006/relationships/slideLayout" Target="../slideLayouts/slideLayout2603.xml"/><Relationship Id="rId6" Type="http://schemas.openxmlformats.org/officeDocument/2006/relationships/slideLayout" Target="../slideLayouts/slideLayout2602.xml"/><Relationship Id="rId5" Type="http://schemas.openxmlformats.org/officeDocument/2006/relationships/slideLayout" Target="../slideLayouts/slideLayout2601.xml"/><Relationship Id="rId4" Type="http://schemas.openxmlformats.org/officeDocument/2006/relationships/slideLayout" Target="../slideLayouts/slideLayout2600.xml"/><Relationship Id="rId3" Type="http://schemas.openxmlformats.org/officeDocument/2006/relationships/slideLayout" Target="../slideLayouts/slideLayout2599.xml"/><Relationship Id="rId2" Type="http://schemas.openxmlformats.org/officeDocument/2006/relationships/slideLayout" Target="../slideLayouts/slideLayout2598.xml"/><Relationship Id="rId12" Type="http://schemas.openxmlformats.org/officeDocument/2006/relationships/theme" Target="../theme/theme237.xml"/><Relationship Id="rId11" Type="http://schemas.openxmlformats.org/officeDocument/2006/relationships/slideLayout" Target="../slideLayouts/slideLayout2607.xml"/><Relationship Id="rId10" Type="http://schemas.openxmlformats.org/officeDocument/2006/relationships/slideLayout" Target="../slideLayouts/slideLayout2606.xml"/><Relationship Id="rId1" Type="http://schemas.openxmlformats.org/officeDocument/2006/relationships/slideLayout" Target="../slideLayouts/slideLayout2597.xml"/></Relationships>
</file>

<file path=ppt/slideMasters/_rels/slideMaster2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16.xml"/><Relationship Id="rId8" Type="http://schemas.openxmlformats.org/officeDocument/2006/relationships/slideLayout" Target="../slideLayouts/slideLayout2615.xml"/><Relationship Id="rId7" Type="http://schemas.openxmlformats.org/officeDocument/2006/relationships/slideLayout" Target="../slideLayouts/slideLayout2614.xml"/><Relationship Id="rId6" Type="http://schemas.openxmlformats.org/officeDocument/2006/relationships/slideLayout" Target="../slideLayouts/slideLayout2613.xml"/><Relationship Id="rId5" Type="http://schemas.openxmlformats.org/officeDocument/2006/relationships/slideLayout" Target="../slideLayouts/slideLayout2612.xml"/><Relationship Id="rId4" Type="http://schemas.openxmlformats.org/officeDocument/2006/relationships/slideLayout" Target="../slideLayouts/slideLayout2611.xml"/><Relationship Id="rId3" Type="http://schemas.openxmlformats.org/officeDocument/2006/relationships/slideLayout" Target="../slideLayouts/slideLayout2610.xml"/><Relationship Id="rId2" Type="http://schemas.openxmlformats.org/officeDocument/2006/relationships/slideLayout" Target="../slideLayouts/slideLayout2609.xml"/><Relationship Id="rId12" Type="http://schemas.openxmlformats.org/officeDocument/2006/relationships/theme" Target="../theme/theme238.xml"/><Relationship Id="rId11" Type="http://schemas.openxmlformats.org/officeDocument/2006/relationships/slideLayout" Target="../slideLayouts/slideLayout2618.xml"/><Relationship Id="rId10" Type="http://schemas.openxmlformats.org/officeDocument/2006/relationships/slideLayout" Target="../slideLayouts/slideLayout2617.xml"/><Relationship Id="rId1" Type="http://schemas.openxmlformats.org/officeDocument/2006/relationships/slideLayout" Target="../slideLayouts/slideLayout2608.xml"/></Relationships>
</file>

<file path=ppt/slideMasters/_rels/slideMaster2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7.xml"/><Relationship Id="rId8" Type="http://schemas.openxmlformats.org/officeDocument/2006/relationships/slideLayout" Target="../slideLayouts/slideLayout2626.xml"/><Relationship Id="rId7" Type="http://schemas.openxmlformats.org/officeDocument/2006/relationships/slideLayout" Target="../slideLayouts/slideLayout2625.xml"/><Relationship Id="rId6" Type="http://schemas.openxmlformats.org/officeDocument/2006/relationships/slideLayout" Target="../slideLayouts/slideLayout2624.xml"/><Relationship Id="rId5" Type="http://schemas.openxmlformats.org/officeDocument/2006/relationships/slideLayout" Target="../slideLayouts/slideLayout2623.xml"/><Relationship Id="rId4" Type="http://schemas.openxmlformats.org/officeDocument/2006/relationships/slideLayout" Target="../slideLayouts/slideLayout2622.xml"/><Relationship Id="rId3" Type="http://schemas.openxmlformats.org/officeDocument/2006/relationships/slideLayout" Target="../slideLayouts/slideLayout2621.xml"/><Relationship Id="rId2" Type="http://schemas.openxmlformats.org/officeDocument/2006/relationships/slideLayout" Target="../slideLayouts/slideLayout2620.xml"/><Relationship Id="rId12" Type="http://schemas.openxmlformats.org/officeDocument/2006/relationships/theme" Target="../theme/theme239.xml"/><Relationship Id="rId11" Type="http://schemas.openxmlformats.org/officeDocument/2006/relationships/slideLayout" Target="../slideLayouts/slideLayout2629.xml"/><Relationship Id="rId10" Type="http://schemas.openxmlformats.org/officeDocument/2006/relationships/slideLayout" Target="../slideLayouts/slideLayout2628.xml"/><Relationship Id="rId1" Type="http://schemas.openxmlformats.org/officeDocument/2006/relationships/slideLayout" Target="../slideLayouts/slideLayout2619.xml"/></Relationships>
</file>

<file path=ppt/slideMasters/_rels/slideMaster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.xml"/><Relationship Id="rId8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57.xml"/><Relationship Id="rId3" Type="http://schemas.openxmlformats.org/officeDocument/2006/relationships/slideLayout" Target="../slideLayouts/slideLayout256.xml"/><Relationship Id="rId2" Type="http://schemas.openxmlformats.org/officeDocument/2006/relationships/slideLayout" Target="../slideLayouts/slideLayout255.xml"/><Relationship Id="rId12" Type="http://schemas.openxmlformats.org/officeDocument/2006/relationships/theme" Target="../theme/theme24.xml"/><Relationship Id="rId11" Type="http://schemas.openxmlformats.org/officeDocument/2006/relationships/slideLayout" Target="../slideLayouts/slideLayout264.xml"/><Relationship Id="rId10" Type="http://schemas.openxmlformats.org/officeDocument/2006/relationships/slideLayout" Target="../slideLayouts/slideLayout263.xml"/><Relationship Id="rId1" Type="http://schemas.openxmlformats.org/officeDocument/2006/relationships/slideLayout" Target="../slideLayouts/slideLayout254.xml"/></Relationships>
</file>

<file path=ppt/slideMasters/_rels/slideMaster2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38.xml"/><Relationship Id="rId8" Type="http://schemas.openxmlformats.org/officeDocument/2006/relationships/slideLayout" Target="../slideLayouts/slideLayout2637.xml"/><Relationship Id="rId7" Type="http://schemas.openxmlformats.org/officeDocument/2006/relationships/slideLayout" Target="../slideLayouts/slideLayout2636.xml"/><Relationship Id="rId6" Type="http://schemas.openxmlformats.org/officeDocument/2006/relationships/slideLayout" Target="../slideLayouts/slideLayout2635.xml"/><Relationship Id="rId5" Type="http://schemas.openxmlformats.org/officeDocument/2006/relationships/slideLayout" Target="../slideLayouts/slideLayout2634.xml"/><Relationship Id="rId4" Type="http://schemas.openxmlformats.org/officeDocument/2006/relationships/slideLayout" Target="../slideLayouts/slideLayout2633.xml"/><Relationship Id="rId3" Type="http://schemas.openxmlformats.org/officeDocument/2006/relationships/slideLayout" Target="../slideLayouts/slideLayout2632.xml"/><Relationship Id="rId2" Type="http://schemas.openxmlformats.org/officeDocument/2006/relationships/slideLayout" Target="../slideLayouts/slideLayout2631.xml"/><Relationship Id="rId12" Type="http://schemas.openxmlformats.org/officeDocument/2006/relationships/theme" Target="../theme/theme240.xml"/><Relationship Id="rId11" Type="http://schemas.openxmlformats.org/officeDocument/2006/relationships/slideLayout" Target="../slideLayouts/slideLayout2640.xml"/><Relationship Id="rId10" Type="http://schemas.openxmlformats.org/officeDocument/2006/relationships/slideLayout" Target="../slideLayouts/slideLayout2639.xml"/><Relationship Id="rId1" Type="http://schemas.openxmlformats.org/officeDocument/2006/relationships/slideLayout" Target="../slideLayouts/slideLayout2630.xml"/></Relationships>
</file>

<file path=ppt/slideMasters/_rels/slideMaster2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49.xml"/><Relationship Id="rId8" Type="http://schemas.openxmlformats.org/officeDocument/2006/relationships/slideLayout" Target="../slideLayouts/slideLayout2648.xml"/><Relationship Id="rId7" Type="http://schemas.openxmlformats.org/officeDocument/2006/relationships/slideLayout" Target="../slideLayouts/slideLayout2647.xml"/><Relationship Id="rId6" Type="http://schemas.openxmlformats.org/officeDocument/2006/relationships/slideLayout" Target="../slideLayouts/slideLayout2646.xml"/><Relationship Id="rId5" Type="http://schemas.openxmlformats.org/officeDocument/2006/relationships/slideLayout" Target="../slideLayouts/slideLayout2645.xml"/><Relationship Id="rId4" Type="http://schemas.openxmlformats.org/officeDocument/2006/relationships/slideLayout" Target="../slideLayouts/slideLayout2644.xml"/><Relationship Id="rId3" Type="http://schemas.openxmlformats.org/officeDocument/2006/relationships/slideLayout" Target="../slideLayouts/slideLayout2643.xml"/><Relationship Id="rId2" Type="http://schemas.openxmlformats.org/officeDocument/2006/relationships/slideLayout" Target="../slideLayouts/slideLayout2642.xml"/><Relationship Id="rId12" Type="http://schemas.openxmlformats.org/officeDocument/2006/relationships/theme" Target="../theme/theme241.xml"/><Relationship Id="rId11" Type="http://schemas.openxmlformats.org/officeDocument/2006/relationships/slideLayout" Target="../slideLayouts/slideLayout2651.xml"/><Relationship Id="rId10" Type="http://schemas.openxmlformats.org/officeDocument/2006/relationships/slideLayout" Target="../slideLayouts/slideLayout2650.xml"/><Relationship Id="rId1" Type="http://schemas.openxmlformats.org/officeDocument/2006/relationships/slideLayout" Target="../slideLayouts/slideLayout2641.xml"/></Relationships>
</file>

<file path=ppt/slideMasters/_rels/slideMaster2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60.xml"/><Relationship Id="rId8" Type="http://schemas.openxmlformats.org/officeDocument/2006/relationships/slideLayout" Target="../slideLayouts/slideLayout2659.xml"/><Relationship Id="rId7" Type="http://schemas.openxmlformats.org/officeDocument/2006/relationships/slideLayout" Target="../slideLayouts/slideLayout2658.xml"/><Relationship Id="rId6" Type="http://schemas.openxmlformats.org/officeDocument/2006/relationships/slideLayout" Target="../slideLayouts/slideLayout2657.xml"/><Relationship Id="rId5" Type="http://schemas.openxmlformats.org/officeDocument/2006/relationships/slideLayout" Target="../slideLayouts/slideLayout2656.xml"/><Relationship Id="rId4" Type="http://schemas.openxmlformats.org/officeDocument/2006/relationships/slideLayout" Target="../slideLayouts/slideLayout2655.xml"/><Relationship Id="rId3" Type="http://schemas.openxmlformats.org/officeDocument/2006/relationships/slideLayout" Target="../slideLayouts/slideLayout2654.xml"/><Relationship Id="rId2" Type="http://schemas.openxmlformats.org/officeDocument/2006/relationships/slideLayout" Target="../slideLayouts/slideLayout2653.xml"/><Relationship Id="rId12" Type="http://schemas.openxmlformats.org/officeDocument/2006/relationships/theme" Target="../theme/theme242.xml"/><Relationship Id="rId11" Type="http://schemas.openxmlformats.org/officeDocument/2006/relationships/slideLayout" Target="../slideLayouts/slideLayout2662.xml"/><Relationship Id="rId10" Type="http://schemas.openxmlformats.org/officeDocument/2006/relationships/slideLayout" Target="../slideLayouts/slideLayout2661.xml"/><Relationship Id="rId1" Type="http://schemas.openxmlformats.org/officeDocument/2006/relationships/slideLayout" Target="../slideLayouts/slideLayout2652.xml"/></Relationships>
</file>

<file path=ppt/slideMasters/_rels/slideMaster2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71.xml"/><Relationship Id="rId8" Type="http://schemas.openxmlformats.org/officeDocument/2006/relationships/slideLayout" Target="../slideLayouts/slideLayout2670.xml"/><Relationship Id="rId7" Type="http://schemas.openxmlformats.org/officeDocument/2006/relationships/slideLayout" Target="../slideLayouts/slideLayout2669.xml"/><Relationship Id="rId6" Type="http://schemas.openxmlformats.org/officeDocument/2006/relationships/slideLayout" Target="../slideLayouts/slideLayout2668.xml"/><Relationship Id="rId5" Type="http://schemas.openxmlformats.org/officeDocument/2006/relationships/slideLayout" Target="../slideLayouts/slideLayout2667.xml"/><Relationship Id="rId4" Type="http://schemas.openxmlformats.org/officeDocument/2006/relationships/slideLayout" Target="../slideLayouts/slideLayout2666.xml"/><Relationship Id="rId3" Type="http://schemas.openxmlformats.org/officeDocument/2006/relationships/slideLayout" Target="../slideLayouts/slideLayout2665.xml"/><Relationship Id="rId2" Type="http://schemas.openxmlformats.org/officeDocument/2006/relationships/slideLayout" Target="../slideLayouts/slideLayout2664.xml"/><Relationship Id="rId12" Type="http://schemas.openxmlformats.org/officeDocument/2006/relationships/theme" Target="../theme/theme243.xml"/><Relationship Id="rId11" Type="http://schemas.openxmlformats.org/officeDocument/2006/relationships/slideLayout" Target="../slideLayouts/slideLayout2673.xml"/><Relationship Id="rId10" Type="http://schemas.openxmlformats.org/officeDocument/2006/relationships/slideLayout" Target="../slideLayouts/slideLayout2672.xml"/><Relationship Id="rId1" Type="http://schemas.openxmlformats.org/officeDocument/2006/relationships/slideLayout" Target="../slideLayouts/slideLayout2663.xml"/></Relationships>
</file>

<file path=ppt/slideMasters/_rels/slideMaster2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82.xml"/><Relationship Id="rId8" Type="http://schemas.openxmlformats.org/officeDocument/2006/relationships/slideLayout" Target="../slideLayouts/slideLayout2681.xml"/><Relationship Id="rId7" Type="http://schemas.openxmlformats.org/officeDocument/2006/relationships/slideLayout" Target="../slideLayouts/slideLayout2680.xml"/><Relationship Id="rId6" Type="http://schemas.openxmlformats.org/officeDocument/2006/relationships/slideLayout" Target="../slideLayouts/slideLayout2679.xml"/><Relationship Id="rId5" Type="http://schemas.openxmlformats.org/officeDocument/2006/relationships/slideLayout" Target="../slideLayouts/slideLayout2678.xml"/><Relationship Id="rId4" Type="http://schemas.openxmlformats.org/officeDocument/2006/relationships/slideLayout" Target="../slideLayouts/slideLayout2677.xml"/><Relationship Id="rId3" Type="http://schemas.openxmlformats.org/officeDocument/2006/relationships/slideLayout" Target="../slideLayouts/slideLayout2676.xml"/><Relationship Id="rId2" Type="http://schemas.openxmlformats.org/officeDocument/2006/relationships/slideLayout" Target="../slideLayouts/slideLayout2675.xml"/><Relationship Id="rId12" Type="http://schemas.openxmlformats.org/officeDocument/2006/relationships/theme" Target="../theme/theme244.xml"/><Relationship Id="rId11" Type="http://schemas.openxmlformats.org/officeDocument/2006/relationships/slideLayout" Target="../slideLayouts/slideLayout2684.xml"/><Relationship Id="rId10" Type="http://schemas.openxmlformats.org/officeDocument/2006/relationships/slideLayout" Target="../slideLayouts/slideLayout2683.xml"/><Relationship Id="rId1" Type="http://schemas.openxmlformats.org/officeDocument/2006/relationships/slideLayout" Target="../slideLayouts/slideLayout2674.xml"/></Relationships>
</file>

<file path=ppt/slideMasters/_rels/slideMaster2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93.xml"/><Relationship Id="rId8" Type="http://schemas.openxmlformats.org/officeDocument/2006/relationships/slideLayout" Target="../slideLayouts/slideLayout2692.xml"/><Relationship Id="rId7" Type="http://schemas.openxmlformats.org/officeDocument/2006/relationships/slideLayout" Target="../slideLayouts/slideLayout2691.xml"/><Relationship Id="rId6" Type="http://schemas.openxmlformats.org/officeDocument/2006/relationships/slideLayout" Target="../slideLayouts/slideLayout2690.xml"/><Relationship Id="rId5" Type="http://schemas.openxmlformats.org/officeDocument/2006/relationships/slideLayout" Target="../slideLayouts/slideLayout2689.xml"/><Relationship Id="rId4" Type="http://schemas.openxmlformats.org/officeDocument/2006/relationships/slideLayout" Target="../slideLayouts/slideLayout2688.xml"/><Relationship Id="rId3" Type="http://schemas.openxmlformats.org/officeDocument/2006/relationships/slideLayout" Target="../slideLayouts/slideLayout2687.xml"/><Relationship Id="rId2" Type="http://schemas.openxmlformats.org/officeDocument/2006/relationships/slideLayout" Target="../slideLayouts/slideLayout2686.xml"/><Relationship Id="rId12" Type="http://schemas.openxmlformats.org/officeDocument/2006/relationships/theme" Target="../theme/theme245.xml"/><Relationship Id="rId11" Type="http://schemas.openxmlformats.org/officeDocument/2006/relationships/slideLayout" Target="../slideLayouts/slideLayout2695.xml"/><Relationship Id="rId10" Type="http://schemas.openxmlformats.org/officeDocument/2006/relationships/slideLayout" Target="../slideLayouts/slideLayout2694.xml"/><Relationship Id="rId1" Type="http://schemas.openxmlformats.org/officeDocument/2006/relationships/slideLayout" Target="../slideLayouts/slideLayout2685.xml"/></Relationships>
</file>

<file path=ppt/slideMasters/_rels/slideMaster2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04.xml"/><Relationship Id="rId8" Type="http://schemas.openxmlformats.org/officeDocument/2006/relationships/slideLayout" Target="../slideLayouts/slideLayout2703.xml"/><Relationship Id="rId7" Type="http://schemas.openxmlformats.org/officeDocument/2006/relationships/slideLayout" Target="../slideLayouts/slideLayout2702.xml"/><Relationship Id="rId6" Type="http://schemas.openxmlformats.org/officeDocument/2006/relationships/slideLayout" Target="../slideLayouts/slideLayout2701.xml"/><Relationship Id="rId5" Type="http://schemas.openxmlformats.org/officeDocument/2006/relationships/slideLayout" Target="../slideLayouts/slideLayout2700.xml"/><Relationship Id="rId4" Type="http://schemas.openxmlformats.org/officeDocument/2006/relationships/slideLayout" Target="../slideLayouts/slideLayout2699.xml"/><Relationship Id="rId3" Type="http://schemas.openxmlformats.org/officeDocument/2006/relationships/slideLayout" Target="../slideLayouts/slideLayout2698.xml"/><Relationship Id="rId2" Type="http://schemas.openxmlformats.org/officeDocument/2006/relationships/slideLayout" Target="../slideLayouts/slideLayout2697.xml"/><Relationship Id="rId12" Type="http://schemas.openxmlformats.org/officeDocument/2006/relationships/theme" Target="../theme/theme246.xml"/><Relationship Id="rId11" Type="http://schemas.openxmlformats.org/officeDocument/2006/relationships/slideLayout" Target="../slideLayouts/slideLayout2706.xml"/><Relationship Id="rId10" Type="http://schemas.openxmlformats.org/officeDocument/2006/relationships/slideLayout" Target="../slideLayouts/slideLayout2705.xml"/><Relationship Id="rId1" Type="http://schemas.openxmlformats.org/officeDocument/2006/relationships/slideLayout" Target="../slideLayouts/slideLayout2696.xml"/></Relationships>
</file>

<file path=ppt/slideMasters/_rels/slideMaster2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15.xml"/><Relationship Id="rId8" Type="http://schemas.openxmlformats.org/officeDocument/2006/relationships/slideLayout" Target="../slideLayouts/slideLayout2714.xml"/><Relationship Id="rId7" Type="http://schemas.openxmlformats.org/officeDocument/2006/relationships/slideLayout" Target="../slideLayouts/slideLayout2713.xml"/><Relationship Id="rId6" Type="http://schemas.openxmlformats.org/officeDocument/2006/relationships/slideLayout" Target="../slideLayouts/slideLayout2712.xml"/><Relationship Id="rId5" Type="http://schemas.openxmlformats.org/officeDocument/2006/relationships/slideLayout" Target="../slideLayouts/slideLayout2711.xml"/><Relationship Id="rId4" Type="http://schemas.openxmlformats.org/officeDocument/2006/relationships/slideLayout" Target="../slideLayouts/slideLayout2710.xml"/><Relationship Id="rId3" Type="http://schemas.openxmlformats.org/officeDocument/2006/relationships/slideLayout" Target="../slideLayouts/slideLayout2709.xml"/><Relationship Id="rId2" Type="http://schemas.openxmlformats.org/officeDocument/2006/relationships/slideLayout" Target="../slideLayouts/slideLayout2708.xml"/><Relationship Id="rId12" Type="http://schemas.openxmlformats.org/officeDocument/2006/relationships/theme" Target="../theme/theme247.xml"/><Relationship Id="rId11" Type="http://schemas.openxmlformats.org/officeDocument/2006/relationships/slideLayout" Target="../slideLayouts/slideLayout2717.xml"/><Relationship Id="rId10" Type="http://schemas.openxmlformats.org/officeDocument/2006/relationships/slideLayout" Target="../slideLayouts/slideLayout2716.xml"/><Relationship Id="rId1" Type="http://schemas.openxmlformats.org/officeDocument/2006/relationships/slideLayout" Target="../slideLayouts/slideLayout2707.xml"/></Relationships>
</file>

<file path=ppt/slideMasters/_rels/slideMaster2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26.xml"/><Relationship Id="rId8" Type="http://schemas.openxmlformats.org/officeDocument/2006/relationships/slideLayout" Target="../slideLayouts/slideLayout2725.xml"/><Relationship Id="rId7" Type="http://schemas.openxmlformats.org/officeDocument/2006/relationships/slideLayout" Target="../slideLayouts/slideLayout2724.xml"/><Relationship Id="rId6" Type="http://schemas.openxmlformats.org/officeDocument/2006/relationships/slideLayout" Target="../slideLayouts/slideLayout2723.xml"/><Relationship Id="rId5" Type="http://schemas.openxmlformats.org/officeDocument/2006/relationships/slideLayout" Target="../slideLayouts/slideLayout2722.xml"/><Relationship Id="rId4" Type="http://schemas.openxmlformats.org/officeDocument/2006/relationships/slideLayout" Target="../slideLayouts/slideLayout2721.xml"/><Relationship Id="rId3" Type="http://schemas.openxmlformats.org/officeDocument/2006/relationships/slideLayout" Target="../slideLayouts/slideLayout2720.xml"/><Relationship Id="rId2" Type="http://schemas.openxmlformats.org/officeDocument/2006/relationships/slideLayout" Target="../slideLayouts/slideLayout2719.xml"/><Relationship Id="rId12" Type="http://schemas.openxmlformats.org/officeDocument/2006/relationships/theme" Target="../theme/theme248.xml"/><Relationship Id="rId11" Type="http://schemas.openxmlformats.org/officeDocument/2006/relationships/slideLayout" Target="../slideLayouts/slideLayout2728.xml"/><Relationship Id="rId10" Type="http://schemas.openxmlformats.org/officeDocument/2006/relationships/slideLayout" Target="../slideLayouts/slideLayout2727.xml"/><Relationship Id="rId1" Type="http://schemas.openxmlformats.org/officeDocument/2006/relationships/slideLayout" Target="../slideLayouts/slideLayout2718.xml"/></Relationships>
</file>

<file path=ppt/slideMasters/_rels/slideMaster2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7.xml"/><Relationship Id="rId8" Type="http://schemas.openxmlformats.org/officeDocument/2006/relationships/slideLayout" Target="../slideLayouts/slideLayout2736.xml"/><Relationship Id="rId7" Type="http://schemas.openxmlformats.org/officeDocument/2006/relationships/slideLayout" Target="../slideLayouts/slideLayout2735.xml"/><Relationship Id="rId6" Type="http://schemas.openxmlformats.org/officeDocument/2006/relationships/slideLayout" Target="../slideLayouts/slideLayout2734.xml"/><Relationship Id="rId5" Type="http://schemas.openxmlformats.org/officeDocument/2006/relationships/slideLayout" Target="../slideLayouts/slideLayout2733.xml"/><Relationship Id="rId4" Type="http://schemas.openxmlformats.org/officeDocument/2006/relationships/slideLayout" Target="../slideLayouts/slideLayout2732.xml"/><Relationship Id="rId3" Type="http://schemas.openxmlformats.org/officeDocument/2006/relationships/slideLayout" Target="../slideLayouts/slideLayout2731.xml"/><Relationship Id="rId2" Type="http://schemas.openxmlformats.org/officeDocument/2006/relationships/slideLayout" Target="../slideLayouts/slideLayout2730.xml"/><Relationship Id="rId12" Type="http://schemas.openxmlformats.org/officeDocument/2006/relationships/theme" Target="../theme/theme249.xml"/><Relationship Id="rId11" Type="http://schemas.openxmlformats.org/officeDocument/2006/relationships/slideLayout" Target="../slideLayouts/slideLayout2739.xml"/><Relationship Id="rId10" Type="http://schemas.openxmlformats.org/officeDocument/2006/relationships/slideLayout" Target="../slideLayouts/slideLayout2738.xml"/><Relationship Id="rId1" Type="http://schemas.openxmlformats.org/officeDocument/2006/relationships/slideLayout" Target="../slideLayouts/slideLayout2729.xml"/></Relationships>
</file>

<file path=ppt/slideMasters/_rels/slideMaster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.xml"/><Relationship Id="rId8" Type="http://schemas.openxmlformats.org/officeDocument/2006/relationships/slideLayout" Target="../slideLayouts/slideLayout272.xml"/><Relationship Id="rId7" Type="http://schemas.openxmlformats.org/officeDocument/2006/relationships/slideLayout" Target="../slideLayouts/slideLayout271.xml"/><Relationship Id="rId6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68.xml"/><Relationship Id="rId3" Type="http://schemas.openxmlformats.org/officeDocument/2006/relationships/slideLayout" Target="../slideLayouts/slideLayout267.xml"/><Relationship Id="rId2" Type="http://schemas.openxmlformats.org/officeDocument/2006/relationships/slideLayout" Target="../slideLayouts/slideLayout266.xml"/><Relationship Id="rId12" Type="http://schemas.openxmlformats.org/officeDocument/2006/relationships/theme" Target="../theme/theme25.xml"/><Relationship Id="rId11" Type="http://schemas.openxmlformats.org/officeDocument/2006/relationships/slideLayout" Target="../slideLayouts/slideLayout275.xml"/><Relationship Id="rId10" Type="http://schemas.openxmlformats.org/officeDocument/2006/relationships/slideLayout" Target="../slideLayouts/slideLayout274.xml"/><Relationship Id="rId1" Type="http://schemas.openxmlformats.org/officeDocument/2006/relationships/slideLayout" Target="../slideLayouts/slideLayout265.xml"/></Relationships>
</file>

<file path=ppt/slideMasters/_rels/slideMaster2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48.xml"/><Relationship Id="rId8" Type="http://schemas.openxmlformats.org/officeDocument/2006/relationships/slideLayout" Target="../slideLayouts/slideLayout2747.xml"/><Relationship Id="rId7" Type="http://schemas.openxmlformats.org/officeDocument/2006/relationships/slideLayout" Target="../slideLayouts/slideLayout2746.xml"/><Relationship Id="rId6" Type="http://schemas.openxmlformats.org/officeDocument/2006/relationships/slideLayout" Target="../slideLayouts/slideLayout2745.xml"/><Relationship Id="rId5" Type="http://schemas.openxmlformats.org/officeDocument/2006/relationships/slideLayout" Target="../slideLayouts/slideLayout2744.xml"/><Relationship Id="rId4" Type="http://schemas.openxmlformats.org/officeDocument/2006/relationships/slideLayout" Target="../slideLayouts/slideLayout2743.xml"/><Relationship Id="rId3" Type="http://schemas.openxmlformats.org/officeDocument/2006/relationships/slideLayout" Target="../slideLayouts/slideLayout2742.xml"/><Relationship Id="rId2" Type="http://schemas.openxmlformats.org/officeDocument/2006/relationships/slideLayout" Target="../slideLayouts/slideLayout2741.xml"/><Relationship Id="rId12" Type="http://schemas.openxmlformats.org/officeDocument/2006/relationships/theme" Target="../theme/theme250.xml"/><Relationship Id="rId11" Type="http://schemas.openxmlformats.org/officeDocument/2006/relationships/slideLayout" Target="../slideLayouts/slideLayout2750.xml"/><Relationship Id="rId10" Type="http://schemas.openxmlformats.org/officeDocument/2006/relationships/slideLayout" Target="../slideLayouts/slideLayout2749.xml"/><Relationship Id="rId1" Type="http://schemas.openxmlformats.org/officeDocument/2006/relationships/slideLayout" Target="../slideLayouts/slideLayout2740.xml"/></Relationships>
</file>

<file path=ppt/slideMasters/_rels/slideMaster2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59.xml"/><Relationship Id="rId8" Type="http://schemas.openxmlformats.org/officeDocument/2006/relationships/slideLayout" Target="../slideLayouts/slideLayout2758.xml"/><Relationship Id="rId7" Type="http://schemas.openxmlformats.org/officeDocument/2006/relationships/slideLayout" Target="../slideLayouts/slideLayout2757.xml"/><Relationship Id="rId6" Type="http://schemas.openxmlformats.org/officeDocument/2006/relationships/slideLayout" Target="../slideLayouts/slideLayout2756.xml"/><Relationship Id="rId5" Type="http://schemas.openxmlformats.org/officeDocument/2006/relationships/slideLayout" Target="../slideLayouts/slideLayout2755.xml"/><Relationship Id="rId4" Type="http://schemas.openxmlformats.org/officeDocument/2006/relationships/slideLayout" Target="../slideLayouts/slideLayout2754.xml"/><Relationship Id="rId3" Type="http://schemas.openxmlformats.org/officeDocument/2006/relationships/slideLayout" Target="../slideLayouts/slideLayout2753.xml"/><Relationship Id="rId2" Type="http://schemas.openxmlformats.org/officeDocument/2006/relationships/slideLayout" Target="../slideLayouts/slideLayout2752.xml"/><Relationship Id="rId12" Type="http://schemas.openxmlformats.org/officeDocument/2006/relationships/theme" Target="../theme/theme251.xml"/><Relationship Id="rId11" Type="http://schemas.openxmlformats.org/officeDocument/2006/relationships/slideLayout" Target="../slideLayouts/slideLayout2761.xml"/><Relationship Id="rId10" Type="http://schemas.openxmlformats.org/officeDocument/2006/relationships/slideLayout" Target="../slideLayouts/slideLayout2760.xml"/><Relationship Id="rId1" Type="http://schemas.openxmlformats.org/officeDocument/2006/relationships/slideLayout" Target="../slideLayouts/slideLayout2751.xml"/></Relationships>
</file>

<file path=ppt/slideMasters/_rels/slideMaster2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70.xml"/><Relationship Id="rId8" Type="http://schemas.openxmlformats.org/officeDocument/2006/relationships/slideLayout" Target="../slideLayouts/slideLayout2769.xml"/><Relationship Id="rId7" Type="http://schemas.openxmlformats.org/officeDocument/2006/relationships/slideLayout" Target="../slideLayouts/slideLayout2768.xml"/><Relationship Id="rId6" Type="http://schemas.openxmlformats.org/officeDocument/2006/relationships/slideLayout" Target="../slideLayouts/slideLayout2767.xml"/><Relationship Id="rId5" Type="http://schemas.openxmlformats.org/officeDocument/2006/relationships/slideLayout" Target="../slideLayouts/slideLayout2766.xml"/><Relationship Id="rId4" Type="http://schemas.openxmlformats.org/officeDocument/2006/relationships/slideLayout" Target="../slideLayouts/slideLayout2765.xml"/><Relationship Id="rId3" Type="http://schemas.openxmlformats.org/officeDocument/2006/relationships/slideLayout" Target="../slideLayouts/slideLayout2764.xml"/><Relationship Id="rId2" Type="http://schemas.openxmlformats.org/officeDocument/2006/relationships/slideLayout" Target="../slideLayouts/slideLayout2763.xml"/><Relationship Id="rId12" Type="http://schemas.openxmlformats.org/officeDocument/2006/relationships/theme" Target="../theme/theme252.xml"/><Relationship Id="rId11" Type="http://schemas.openxmlformats.org/officeDocument/2006/relationships/slideLayout" Target="../slideLayouts/slideLayout2772.xml"/><Relationship Id="rId10" Type="http://schemas.openxmlformats.org/officeDocument/2006/relationships/slideLayout" Target="../slideLayouts/slideLayout2771.xml"/><Relationship Id="rId1" Type="http://schemas.openxmlformats.org/officeDocument/2006/relationships/slideLayout" Target="../slideLayouts/slideLayout2762.xml"/></Relationships>
</file>

<file path=ppt/slideMasters/_rels/slideMaster2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81.xml"/><Relationship Id="rId8" Type="http://schemas.openxmlformats.org/officeDocument/2006/relationships/slideLayout" Target="../slideLayouts/slideLayout2780.xml"/><Relationship Id="rId7" Type="http://schemas.openxmlformats.org/officeDocument/2006/relationships/slideLayout" Target="../slideLayouts/slideLayout2779.xml"/><Relationship Id="rId6" Type="http://schemas.openxmlformats.org/officeDocument/2006/relationships/slideLayout" Target="../slideLayouts/slideLayout2778.xml"/><Relationship Id="rId5" Type="http://schemas.openxmlformats.org/officeDocument/2006/relationships/slideLayout" Target="../slideLayouts/slideLayout2777.xml"/><Relationship Id="rId4" Type="http://schemas.openxmlformats.org/officeDocument/2006/relationships/slideLayout" Target="../slideLayouts/slideLayout2776.xml"/><Relationship Id="rId3" Type="http://schemas.openxmlformats.org/officeDocument/2006/relationships/slideLayout" Target="../slideLayouts/slideLayout2775.xml"/><Relationship Id="rId2" Type="http://schemas.openxmlformats.org/officeDocument/2006/relationships/slideLayout" Target="../slideLayouts/slideLayout2774.xml"/><Relationship Id="rId12" Type="http://schemas.openxmlformats.org/officeDocument/2006/relationships/theme" Target="../theme/theme253.xml"/><Relationship Id="rId11" Type="http://schemas.openxmlformats.org/officeDocument/2006/relationships/slideLayout" Target="../slideLayouts/slideLayout2783.xml"/><Relationship Id="rId10" Type="http://schemas.openxmlformats.org/officeDocument/2006/relationships/slideLayout" Target="../slideLayouts/slideLayout2782.xml"/><Relationship Id="rId1" Type="http://schemas.openxmlformats.org/officeDocument/2006/relationships/slideLayout" Target="../slideLayouts/slideLayout2773.xml"/></Relationships>
</file>

<file path=ppt/slideMasters/_rels/slideMaster2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92.xml"/><Relationship Id="rId8" Type="http://schemas.openxmlformats.org/officeDocument/2006/relationships/slideLayout" Target="../slideLayouts/slideLayout2791.xml"/><Relationship Id="rId7" Type="http://schemas.openxmlformats.org/officeDocument/2006/relationships/slideLayout" Target="../slideLayouts/slideLayout2790.xml"/><Relationship Id="rId6" Type="http://schemas.openxmlformats.org/officeDocument/2006/relationships/slideLayout" Target="../slideLayouts/slideLayout2789.xml"/><Relationship Id="rId5" Type="http://schemas.openxmlformats.org/officeDocument/2006/relationships/slideLayout" Target="../slideLayouts/slideLayout2788.xml"/><Relationship Id="rId4" Type="http://schemas.openxmlformats.org/officeDocument/2006/relationships/slideLayout" Target="../slideLayouts/slideLayout2787.xml"/><Relationship Id="rId3" Type="http://schemas.openxmlformats.org/officeDocument/2006/relationships/slideLayout" Target="../slideLayouts/slideLayout2786.xml"/><Relationship Id="rId2" Type="http://schemas.openxmlformats.org/officeDocument/2006/relationships/slideLayout" Target="../slideLayouts/slideLayout2785.xml"/><Relationship Id="rId12" Type="http://schemas.openxmlformats.org/officeDocument/2006/relationships/theme" Target="../theme/theme254.xml"/><Relationship Id="rId11" Type="http://schemas.openxmlformats.org/officeDocument/2006/relationships/slideLayout" Target="../slideLayouts/slideLayout2794.xml"/><Relationship Id="rId10" Type="http://schemas.openxmlformats.org/officeDocument/2006/relationships/slideLayout" Target="../slideLayouts/slideLayout2793.xml"/><Relationship Id="rId1" Type="http://schemas.openxmlformats.org/officeDocument/2006/relationships/slideLayout" Target="../slideLayouts/slideLayout2784.xml"/></Relationships>
</file>

<file path=ppt/slideMasters/_rels/slideMaster2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03.xml"/><Relationship Id="rId8" Type="http://schemas.openxmlformats.org/officeDocument/2006/relationships/slideLayout" Target="../slideLayouts/slideLayout2802.xml"/><Relationship Id="rId7" Type="http://schemas.openxmlformats.org/officeDocument/2006/relationships/slideLayout" Target="../slideLayouts/slideLayout2801.xml"/><Relationship Id="rId6" Type="http://schemas.openxmlformats.org/officeDocument/2006/relationships/slideLayout" Target="../slideLayouts/slideLayout2800.xml"/><Relationship Id="rId5" Type="http://schemas.openxmlformats.org/officeDocument/2006/relationships/slideLayout" Target="../slideLayouts/slideLayout2799.xml"/><Relationship Id="rId4" Type="http://schemas.openxmlformats.org/officeDocument/2006/relationships/slideLayout" Target="../slideLayouts/slideLayout2798.xml"/><Relationship Id="rId3" Type="http://schemas.openxmlformats.org/officeDocument/2006/relationships/slideLayout" Target="../slideLayouts/slideLayout2797.xml"/><Relationship Id="rId2" Type="http://schemas.openxmlformats.org/officeDocument/2006/relationships/slideLayout" Target="../slideLayouts/slideLayout2796.xml"/><Relationship Id="rId12" Type="http://schemas.openxmlformats.org/officeDocument/2006/relationships/theme" Target="../theme/theme255.xml"/><Relationship Id="rId11" Type="http://schemas.openxmlformats.org/officeDocument/2006/relationships/slideLayout" Target="../slideLayouts/slideLayout2805.xml"/><Relationship Id="rId10" Type="http://schemas.openxmlformats.org/officeDocument/2006/relationships/slideLayout" Target="../slideLayouts/slideLayout2804.xml"/><Relationship Id="rId1" Type="http://schemas.openxmlformats.org/officeDocument/2006/relationships/slideLayout" Target="../slideLayouts/slideLayout2795.xml"/></Relationships>
</file>

<file path=ppt/slideMasters/_rels/slideMaster2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14.xml"/><Relationship Id="rId8" Type="http://schemas.openxmlformats.org/officeDocument/2006/relationships/slideLayout" Target="../slideLayouts/slideLayout2813.xml"/><Relationship Id="rId7" Type="http://schemas.openxmlformats.org/officeDocument/2006/relationships/slideLayout" Target="../slideLayouts/slideLayout2812.xml"/><Relationship Id="rId6" Type="http://schemas.openxmlformats.org/officeDocument/2006/relationships/slideLayout" Target="../slideLayouts/slideLayout2811.xml"/><Relationship Id="rId5" Type="http://schemas.openxmlformats.org/officeDocument/2006/relationships/slideLayout" Target="../slideLayouts/slideLayout2810.xml"/><Relationship Id="rId4" Type="http://schemas.openxmlformats.org/officeDocument/2006/relationships/slideLayout" Target="../slideLayouts/slideLayout2809.xml"/><Relationship Id="rId3" Type="http://schemas.openxmlformats.org/officeDocument/2006/relationships/slideLayout" Target="../slideLayouts/slideLayout2808.xml"/><Relationship Id="rId2" Type="http://schemas.openxmlformats.org/officeDocument/2006/relationships/slideLayout" Target="../slideLayouts/slideLayout2807.xml"/><Relationship Id="rId12" Type="http://schemas.openxmlformats.org/officeDocument/2006/relationships/theme" Target="../theme/theme256.xml"/><Relationship Id="rId11" Type="http://schemas.openxmlformats.org/officeDocument/2006/relationships/slideLayout" Target="../slideLayouts/slideLayout2816.xml"/><Relationship Id="rId10" Type="http://schemas.openxmlformats.org/officeDocument/2006/relationships/slideLayout" Target="../slideLayouts/slideLayout2815.xml"/><Relationship Id="rId1" Type="http://schemas.openxmlformats.org/officeDocument/2006/relationships/slideLayout" Target="../slideLayouts/slideLayout2806.xml"/></Relationships>
</file>

<file path=ppt/slideMasters/_rels/slideMaster2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25.xml"/><Relationship Id="rId8" Type="http://schemas.openxmlformats.org/officeDocument/2006/relationships/slideLayout" Target="../slideLayouts/slideLayout2824.xml"/><Relationship Id="rId7" Type="http://schemas.openxmlformats.org/officeDocument/2006/relationships/slideLayout" Target="../slideLayouts/slideLayout2823.xml"/><Relationship Id="rId6" Type="http://schemas.openxmlformats.org/officeDocument/2006/relationships/slideLayout" Target="../slideLayouts/slideLayout2822.xml"/><Relationship Id="rId5" Type="http://schemas.openxmlformats.org/officeDocument/2006/relationships/slideLayout" Target="../slideLayouts/slideLayout2821.xml"/><Relationship Id="rId4" Type="http://schemas.openxmlformats.org/officeDocument/2006/relationships/slideLayout" Target="../slideLayouts/slideLayout2820.xml"/><Relationship Id="rId3" Type="http://schemas.openxmlformats.org/officeDocument/2006/relationships/slideLayout" Target="../slideLayouts/slideLayout2819.xml"/><Relationship Id="rId2" Type="http://schemas.openxmlformats.org/officeDocument/2006/relationships/slideLayout" Target="../slideLayouts/slideLayout2818.xml"/><Relationship Id="rId12" Type="http://schemas.openxmlformats.org/officeDocument/2006/relationships/theme" Target="../theme/theme257.xml"/><Relationship Id="rId11" Type="http://schemas.openxmlformats.org/officeDocument/2006/relationships/slideLayout" Target="../slideLayouts/slideLayout2827.xml"/><Relationship Id="rId10" Type="http://schemas.openxmlformats.org/officeDocument/2006/relationships/slideLayout" Target="../slideLayouts/slideLayout2826.xml"/><Relationship Id="rId1" Type="http://schemas.openxmlformats.org/officeDocument/2006/relationships/slideLayout" Target="../slideLayouts/slideLayout2817.xml"/></Relationships>
</file>

<file path=ppt/slideMasters/_rels/slideMaster2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36.xml"/><Relationship Id="rId8" Type="http://schemas.openxmlformats.org/officeDocument/2006/relationships/slideLayout" Target="../slideLayouts/slideLayout2835.xml"/><Relationship Id="rId7" Type="http://schemas.openxmlformats.org/officeDocument/2006/relationships/slideLayout" Target="../slideLayouts/slideLayout2834.xml"/><Relationship Id="rId6" Type="http://schemas.openxmlformats.org/officeDocument/2006/relationships/slideLayout" Target="../slideLayouts/slideLayout2833.xml"/><Relationship Id="rId5" Type="http://schemas.openxmlformats.org/officeDocument/2006/relationships/slideLayout" Target="../slideLayouts/slideLayout2832.xml"/><Relationship Id="rId4" Type="http://schemas.openxmlformats.org/officeDocument/2006/relationships/slideLayout" Target="../slideLayouts/slideLayout2831.xml"/><Relationship Id="rId3" Type="http://schemas.openxmlformats.org/officeDocument/2006/relationships/slideLayout" Target="../slideLayouts/slideLayout2830.xml"/><Relationship Id="rId2" Type="http://schemas.openxmlformats.org/officeDocument/2006/relationships/slideLayout" Target="../slideLayouts/slideLayout2829.xml"/><Relationship Id="rId12" Type="http://schemas.openxmlformats.org/officeDocument/2006/relationships/theme" Target="../theme/theme258.xml"/><Relationship Id="rId11" Type="http://schemas.openxmlformats.org/officeDocument/2006/relationships/slideLayout" Target="../slideLayouts/slideLayout2838.xml"/><Relationship Id="rId10" Type="http://schemas.openxmlformats.org/officeDocument/2006/relationships/slideLayout" Target="../slideLayouts/slideLayout2837.xml"/><Relationship Id="rId1" Type="http://schemas.openxmlformats.org/officeDocument/2006/relationships/slideLayout" Target="../slideLayouts/slideLayout2828.xml"/></Relationships>
</file>

<file path=ppt/slideMasters/_rels/slideMaster2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7.xml"/><Relationship Id="rId8" Type="http://schemas.openxmlformats.org/officeDocument/2006/relationships/slideLayout" Target="../slideLayouts/slideLayout2846.xml"/><Relationship Id="rId7" Type="http://schemas.openxmlformats.org/officeDocument/2006/relationships/slideLayout" Target="../slideLayouts/slideLayout2845.xml"/><Relationship Id="rId6" Type="http://schemas.openxmlformats.org/officeDocument/2006/relationships/slideLayout" Target="../slideLayouts/slideLayout2844.xml"/><Relationship Id="rId5" Type="http://schemas.openxmlformats.org/officeDocument/2006/relationships/slideLayout" Target="../slideLayouts/slideLayout2843.xml"/><Relationship Id="rId4" Type="http://schemas.openxmlformats.org/officeDocument/2006/relationships/slideLayout" Target="../slideLayouts/slideLayout2842.xml"/><Relationship Id="rId3" Type="http://schemas.openxmlformats.org/officeDocument/2006/relationships/slideLayout" Target="../slideLayouts/slideLayout2841.xml"/><Relationship Id="rId2" Type="http://schemas.openxmlformats.org/officeDocument/2006/relationships/slideLayout" Target="../slideLayouts/slideLayout2840.xml"/><Relationship Id="rId12" Type="http://schemas.openxmlformats.org/officeDocument/2006/relationships/theme" Target="../theme/theme259.xml"/><Relationship Id="rId11" Type="http://schemas.openxmlformats.org/officeDocument/2006/relationships/slideLayout" Target="../slideLayouts/slideLayout2849.xml"/><Relationship Id="rId10" Type="http://schemas.openxmlformats.org/officeDocument/2006/relationships/slideLayout" Target="../slideLayouts/slideLayout2848.xml"/><Relationship Id="rId1" Type="http://schemas.openxmlformats.org/officeDocument/2006/relationships/slideLayout" Target="../slideLayouts/slideLayout2839.xml"/></Relationships>
</file>

<file path=ppt/slideMasters/_rels/slideMaster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.xml"/><Relationship Id="rId8" Type="http://schemas.openxmlformats.org/officeDocument/2006/relationships/slideLayout" Target="../slideLayouts/slideLayout283.xml"/><Relationship Id="rId7" Type="http://schemas.openxmlformats.org/officeDocument/2006/relationships/slideLayout" Target="../slideLayouts/slideLayout282.xml"/><Relationship Id="rId6" Type="http://schemas.openxmlformats.org/officeDocument/2006/relationships/slideLayout" Target="../slideLayouts/slideLayout281.xml"/><Relationship Id="rId5" Type="http://schemas.openxmlformats.org/officeDocument/2006/relationships/slideLayout" Target="../slideLayouts/slideLayout280.xml"/><Relationship Id="rId4" Type="http://schemas.openxmlformats.org/officeDocument/2006/relationships/slideLayout" Target="../slideLayouts/slideLayout279.xml"/><Relationship Id="rId3" Type="http://schemas.openxmlformats.org/officeDocument/2006/relationships/slideLayout" Target="../slideLayouts/slideLayout278.xml"/><Relationship Id="rId2" Type="http://schemas.openxmlformats.org/officeDocument/2006/relationships/slideLayout" Target="../slideLayouts/slideLayout277.xml"/><Relationship Id="rId12" Type="http://schemas.openxmlformats.org/officeDocument/2006/relationships/theme" Target="../theme/theme26.xml"/><Relationship Id="rId11" Type="http://schemas.openxmlformats.org/officeDocument/2006/relationships/slideLayout" Target="../slideLayouts/slideLayout286.xml"/><Relationship Id="rId10" Type="http://schemas.openxmlformats.org/officeDocument/2006/relationships/slideLayout" Target="../slideLayouts/slideLayout285.xml"/><Relationship Id="rId1" Type="http://schemas.openxmlformats.org/officeDocument/2006/relationships/slideLayout" Target="../slideLayouts/slideLayout276.xml"/></Relationships>
</file>

<file path=ppt/slideMasters/_rels/slideMaster2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58.xml"/><Relationship Id="rId8" Type="http://schemas.openxmlformats.org/officeDocument/2006/relationships/slideLayout" Target="../slideLayouts/slideLayout2857.xml"/><Relationship Id="rId7" Type="http://schemas.openxmlformats.org/officeDocument/2006/relationships/slideLayout" Target="../slideLayouts/slideLayout2856.xml"/><Relationship Id="rId6" Type="http://schemas.openxmlformats.org/officeDocument/2006/relationships/slideLayout" Target="../slideLayouts/slideLayout2855.xml"/><Relationship Id="rId5" Type="http://schemas.openxmlformats.org/officeDocument/2006/relationships/slideLayout" Target="../slideLayouts/slideLayout2854.xml"/><Relationship Id="rId4" Type="http://schemas.openxmlformats.org/officeDocument/2006/relationships/slideLayout" Target="../slideLayouts/slideLayout2853.xml"/><Relationship Id="rId3" Type="http://schemas.openxmlformats.org/officeDocument/2006/relationships/slideLayout" Target="../slideLayouts/slideLayout2852.xml"/><Relationship Id="rId2" Type="http://schemas.openxmlformats.org/officeDocument/2006/relationships/slideLayout" Target="../slideLayouts/slideLayout2851.xml"/><Relationship Id="rId12" Type="http://schemas.openxmlformats.org/officeDocument/2006/relationships/theme" Target="../theme/theme260.xml"/><Relationship Id="rId11" Type="http://schemas.openxmlformats.org/officeDocument/2006/relationships/slideLayout" Target="../slideLayouts/slideLayout2860.xml"/><Relationship Id="rId10" Type="http://schemas.openxmlformats.org/officeDocument/2006/relationships/slideLayout" Target="../slideLayouts/slideLayout2859.xml"/><Relationship Id="rId1" Type="http://schemas.openxmlformats.org/officeDocument/2006/relationships/slideLayout" Target="../slideLayouts/slideLayout2850.xml"/></Relationships>
</file>

<file path=ppt/slideMasters/_rels/slideMaster2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69.xml"/><Relationship Id="rId8" Type="http://schemas.openxmlformats.org/officeDocument/2006/relationships/slideLayout" Target="../slideLayouts/slideLayout2868.xml"/><Relationship Id="rId7" Type="http://schemas.openxmlformats.org/officeDocument/2006/relationships/slideLayout" Target="../slideLayouts/slideLayout2867.xml"/><Relationship Id="rId6" Type="http://schemas.openxmlformats.org/officeDocument/2006/relationships/slideLayout" Target="../slideLayouts/slideLayout2866.xml"/><Relationship Id="rId5" Type="http://schemas.openxmlformats.org/officeDocument/2006/relationships/slideLayout" Target="../slideLayouts/slideLayout2865.xml"/><Relationship Id="rId4" Type="http://schemas.openxmlformats.org/officeDocument/2006/relationships/slideLayout" Target="../slideLayouts/slideLayout2864.xml"/><Relationship Id="rId3" Type="http://schemas.openxmlformats.org/officeDocument/2006/relationships/slideLayout" Target="../slideLayouts/slideLayout2863.xml"/><Relationship Id="rId2" Type="http://schemas.openxmlformats.org/officeDocument/2006/relationships/slideLayout" Target="../slideLayouts/slideLayout2862.xml"/><Relationship Id="rId12" Type="http://schemas.openxmlformats.org/officeDocument/2006/relationships/theme" Target="../theme/theme261.xml"/><Relationship Id="rId11" Type="http://schemas.openxmlformats.org/officeDocument/2006/relationships/slideLayout" Target="../slideLayouts/slideLayout2871.xml"/><Relationship Id="rId10" Type="http://schemas.openxmlformats.org/officeDocument/2006/relationships/slideLayout" Target="../slideLayouts/slideLayout2870.xml"/><Relationship Id="rId1" Type="http://schemas.openxmlformats.org/officeDocument/2006/relationships/slideLayout" Target="../slideLayouts/slideLayout2861.xml"/></Relationships>
</file>

<file path=ppt/slideMasters/_rels/slideMaster2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80.xml"/><Relationship Id="rId8" Type="http://schemas.openxmlformats.org/officeDocument/2006/relationships/slideLayout" Target="../slideLayouts/slideLayout2879.xml"/><Relationship Id="rId7" Type="http://schemas.openxmlformats.org/officeDocument/2006/relationships/slideLayout" Target="../slideLayouts/slideLayout2878.xml"/><Relationship Id="rId6" Type="http://schemas.openxmlformats.org/officeDocument/2006/relationships/slideLayout" Target="../slideLayouts/slideLayout2877.xml"/><Relationship Id="rId5" Type="http://schemas.openxmlformats.org/officeDocument/2006/relationships/slideLayout" Target="../slideLayouts/slideLayout2876.xml"/><Relationship Id="rId4" Type="http://schemas.openxmlformats.org/officeDocument/2006/relationships/slideLayout" Target="../slideLayouts/slideLayout2875.xml"/><Relationship Id="rId3" Type="http://schemas.openxmlformats.org/officeDocument/2006/relationships/slideLayout" Target="../slideLayouts/slideLayout2874.xml"/><Relationship Id="rId2" Type="http://schemas.openxmlformats.org/officeDocument/2006/relationships/slideLayout" Target="../slideLayouts/slideLayout2873.xml"/><Relationship Id="rId12" Type="http://schemas.openxmlformats.org/officeDocument/2006/relationships/theme" Target="../theme/theme262.xml"/><Relationship Id="rId11" Type="http://schemas.openxmlformats.org/officeDocument/2006/relationships/slideLayout" Target="../slideLayouts/slideLayout2882.xml"/><Relationship Id="rId10" Type="http://schemas.openxmlformats.org/officeDocument/2006/relationships/slideLayout" Target="../slideLayouts/slideLayout2881.xml"/><Relationship Id="rId1" Type="http://schemas.openxmlformats.org/officeDocument/2006/relationships/slideLayout" Target="../slideLayouts/slideLayout2872.xml"/></Relationships>
</file>

<file path=ppt/slideMasters/_rels/slideMaster2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91.xml"/><Relationship Id="rId8" Type="http://schemas.openxmlformats.org/officeDocument/2006/relationships/slideLayout" Target="../slideLayouts/slideLayout2890.xml"/><Relationship Id="rId7" Type="http://schemas.openxmlformats.org/officeDocument/2006/relationships/slideLayout" Target="../slideLayouts/slideLayout2889.xml"/><Relationship Id="rId6" Type="http://schemas.openxmlformats.org/officeDocument/2006/relationships/slideLayout" Target="../slideLayouts/slideLayout2888.xml"/><Relationship Id="rId5" Type="http://schemas.openxmlformats.org/officeDocument/2006/relationships/slideLayout" Target="../slideLayouts/slideLayout2887.xml"/><Relationship Id="rId4" Type="http://schemas.openxmlformats.org/officeDocument/2006/relationships/slideLayout" Target="../slideLayouts/slideLayout2886.xml"/><Relationship Id="rId3" Type="http://schemas.openxmlformats.org/officeDocument/2006/relationships/slideLayout" Target="../slideLayouts/slideLayout2885.xml"/><Relationship Id="rId2" Type="http://schemas.openxmlformats.org/officeDocument/2006/relationships/slideLayout" Target="../slideLayouts/slideLayout2884.xml"/><Relationship Id="rId12" Type="http://schemas.openxmlformats.org/officeDocument/2006/relationships/theme" Target="../theme/theme263.xml"/><Relationship Id="rId11" Type="http://schemas.openxmlformats.org/officeDocument/2006/relationships/slideLayout" Target="../slideLayouts/slideLayout2893.xml"/><Relationship Id="rId10" Type="http://schemas.openxmlformats.org/officeDocument/2006/relationships/slideLayout" Target="../slideLayouts/slideLayout2892.xml"/><Relationship Id="rId1" Type="http://schemas.openxmlformats.org/officeDocument/2006/relationships/slideLayout" Target="../slideLayouts/slideLayout2883.xml"/></Relationships>
</file>

<file path=ppt/slideMasters/_rels/slideMaster2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02.xml"/><Relationship Id="rId8" Type="http://schemas.openxmlformats.org/officeDocument/2006/relationships/slideLayout" Target="../slideLayouts/slideLayout2901.xml"/><Relationship Id="rId7" Type="http://schemas.openxmlformats.org/officeDocument/2006/relationships/slideLayout" Target="../slideLayouts/slideLayout2900.xml"/><Relationship Id="rId6" Type="http://schemas.openxmlformats.org/officeDocument/2006/relationships/slideLayout" Target="../slideLayouts/slideLayout2899.xml"/><Relationship Id="rId5" Type="http://schemas.openxmlformats.org/officeDocument/2006/relationships/slideLayout" Target="../slideLayouts/slideLayout2898.xml"/><Relationship Id="rId4" Type="http://schemas.openxmlformats.org/officeDocument/2006/relationships/slideLayout" Target="../slideLayouts/slideLayout2897.xml"/><Relationship Id="rId3" Type="http://schemas.openxmlformats.org/officeDocument/2006/relationships/slideLayout" Target="../slideLayouts/slideLayout2896.xml"/><Relationship Id="rId2" Type="http://schemas.openxmlformats.org/officeDocument/2006/relationships/slideLayout" Target="../slideLayouts/slideLayout2895.xml"/><Relationship Id="rId12" Type="http://schemas.openxmlformats.org/officeDocument/2006/relationships/theme" Target="../theme/theme264.xml"/><Relationship Id="rId11" Type="http://schemas.openxmlformats.org/officeDocument/2006/relationships/slideLayout" Target="../slideLayouts/slideLayout2904.xml"/><Relationship Id="rId10" Type="http://schemas.openxmlformats.org/officeDocument/2006/relationships/slideLayout" Target="../slideLayouts/slideLayout2903.xml"/><Relationship Id="rId1" Type="http://schemas.openxmlformats.org/officeDocument/2006/relationships/slideLayout" Target="../slideLayouts/slideLayout2894.xml"/></Relationships>
</file>

<file path=ppt/slideMasters/_rels/slideMaster2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13.xml"/><Relationship Id="rId8" Type="http://schemas.openxmlformats.org/officeDocument/2006/relationships/slideLayout" Target="../slideLayouts/slideLayout2912.xml"/><Relationship Id="rId7" Type="http://schemas.openxmlformats.org/officeDocument/2006/relationships/slideLayout" Target="../slideLayouts/slideLayout2911.xml"/><Relationship Id="rId6" Type="http://schemas.openxmlformats.org/officeDocument/2006/relationships/slideLayout" Target="../slideLayouts/slideLayout2910.xml"/><Relationship Id="rId5" Type="http://schemas.openxmlformats.org/officeDocument/2006/relationships/slideLayout" Target="../slideLayouts/slideLayout2909.xml"/><Relationship Id="rId4" Type="http://schemas.openxmlformats.org/officeDocument/2006/relationships/slideLayout" Target="../slideLayouts/slideLayout2908.xml"/><Relationship Id="rId3" Type="http://schemas.openxmlformats.org/officeDocument/2006/relationships/slideLayout" Target="../slideLayouts/slideLayout2907.xml"/><Relationship Id="rId2" Type="http://schemas.openxmlformats.org/officeDocument/2006/relationships/slideLayout" Target="../slideLayouts/slideLayout2906.xml"/><Relationship Id="rId12" Type="http://schemas.openxmlformats.org/officeDocument/2006/relationships/theme" Target="../theme/theme265.xml"/><Relationship Id="rId11" Type="http://schemas.openxmlformats.org/officeDocument/2006/relationships/slideLayout" Target="../slideLayouts/slideLayout2915.xml"/><Relationship Id="rId10" Type="http://schemas.openxmlformats.org/officeDocument/2006/relationships/slideLayout" Target="../slideLayouts/slideLayout2914.xml"/><Relationship Id="rId1" Type="http://schemas.openxmlformats.org/officeDocument/2006/relationships/slideLayout" Target="../slideLayouts/slideLayout2905.xml"/></Relationships>
</file>

<file path=ppt/slideMasters/_rels/slideMaster2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24.xml"/><Relationship Id="rId8" Type="http://schemas.openxmlformats.org/officeDocument/2006/relationships/slideLayout" Target="../slideLayouts/slideLayout2923.xml"/><Relationship Id="rId7" Type="http://schemas.openxmlformats.org/officeDocument/2006/relationships/slideLayout" Target="../slideLayouts/slideLayout2922.xml"/><Relationship Id="rId6" Type="http://schemas.openxmlformats.org/officeDocument/2006/relationships/slideLayout" Target="../slideLayouts/slideLayout2921.xml"/><Relationship Id="rId5" Type="http://schemas.openxmlformats.org/officeDocument/2006/relationships/slideLayout" Target="../slideLayouts/slideLayout2920.xml"/><Relationship Id="rId4" Type="http://schemas.openxmlformats.org/officeDocument/2006/relationships/slideLayout" Target="../slideLayouts/slideLayout2919.xml"/><Relationship Id="rId3" Type="http://schemas.openxmlformats.org/officeDocument/2006/relationships/slideLayout" Target="../slideLayouts/slideLayout2918.xml"/><Relationship Id="rId2" Type="http://schemas.openxmlformats.org/officeDocument/2006/relationships/slideLayout" Target="../slideLayouts/slideLayout2917.xml"/><Relationship Id="rId12" Type="http://schemas.openxmlformats.org/officeDocument/2006/relationships/theme" Target="../theme/theme266.xml"/><Relationship Id="rId11" Type="http://schemas.openxmlformats.org/officeDocument/2006/relationships/slideLayout" Target="../slideLayouts/slideLayout2926.xml"/><Relationship Id="rId10" Type="http://schemas.openxmlformats.org/officeDocument/2006/relationships/slideLayout" Target="../slideLayouts/slideLayout2925.xml"/><Relationship Id="rId1" Type="http://schemas.openxmlformats.org/officeDocument/2006/relationships/slideLayout" Target="../slideLayouts/slideLayout2916.xml"/></Relationships>
</file>

<file path=ppt/slideMasters/_rels/slideMaster2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35.xml"/><Relationship Id="rId8" Type="http://schemas.openxmlformats.org/officeDocument/2006/relationships/slideLayout" Target="../slideLayouts/slideLayout2934.xml"/><Relationship Id="rId7" Type="http://schemas.openxmlformats.org/officeDocument/2006/relationships/slideLayout" Target="../slideLayouts/slideLayout2933.xml"/><Relationship Id="rId6" Type="http://schemas.openxmlformats.org/officeDocument/2006/relationships/slideLayout" Target="../slideLayouts/slideLayout2932.xml"/><Relationship Id="rId5" Type="http://schemas.openxmlformats.org/officeDocument/2006/relationships/slideLayout" Target="../slideLayouts/slideLayout2931.xml"/><Relationship Id="rId4" Type="http://schemas.openxmlformats.org/officeDocument/2006/relationships/slideLayout" Target="../slideLayouts/slideLayout2930.xml"/><Relationship Id="rId3" Type="http://schemas.openxmlformats.org/officeDocument/2006/relationships/slideLayout" Target="../slideLayouts/slideLayout2929.xml"/><Relationship Id="rId2" Type="http://schemas.openxmlformats.org/officeDocument/2006/relationships/slideLayout" Target="../slideLayouts/slideLayout2928.xml"/><Relationship Id="rId12" Type="http://schemas.openxmlformats.org/officeDocument/2006/relationships/theme" Target="../theme/theme267.xml"/><Relationship Id="rId11" Type="http://schemas.openxmlformats.org/officeDocument/2006/relationships/slideLayout" Target="../slideLayouts/slideLayout2937.xml"/><Relationship Id="rId10" Type="http://schemas.openxmlformats.org/officeDocument/2006/relationships/slideLayout" Target="../slideLayouts/slideLayout2936.xml"/><Relationship Id="rId1" Type="http://schemas.openxmlformats.org/officeDocument/2006/relationships/slideLayout" Target="../slideLayouts/slideLayout2927.xml"/></Relationships>
</file>

<file path=ppt/slideMasters/_rels/slideMaster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5.xml"/><Relationship Id="rId8" Type="http://schemas.openxmlformats.org/officeDocument/2006/relationships/slideLayout" Target="../slideLayouts/slideLayout294.xml"/><Relationship Id="rId7" Type="http://schemas.openxmlformats.org/officeDocument/2006/relationships/slideLayout" Target="../slideLayouts/slideLayout293.xml"/><Relationship Id="rId6" Type="http://schemas.openxmlformats.org/officeDocument/2006/relationships/slideLayout" Target="../slideLayouts/slideLayout292.xml"/><Relationship Id="rId5" Type="http://schemas.openxmlformats.org/officeDocument/2006/relationships/slideLayout" Target="../slideLayouts/slideLayout291.xml"/><Relationship Id="rId4" Type="http://schemas.openxmlformats.org/officeDocument/2006/relationships/slideLayout" Target="../slideLayouts/slideLayout290.xml"/><Relationship Id="rId3" Type="http://schemas.openxmlformats.org/officeDocument/2006/relationships/slideLayout" Target="../slideLayouts/slideLayout289.xml"/><Relationship Id="rId2" Type="http://schemas.openxmlformats.org/officeDocument/2006/relationships/slideLayout" Target="../slideLayouts/slideLayout288.xml"/><Relationship Id="rId12" Type="http://schemas.openxmlformats.org/officeDocument/2006/relationships/theme" Target="../theme/theme27.xml"/><Relationship Id="rId11" Type="http://schemas.openxmlformats.org/officeDocument/2006/relationships/slideLayout" Target="../slideLayouts/slideLayout297.xml"/><Relationship Id="rId10" Type="http://schemas.openxmlformats.org/officeDocument/2006/relationships/slideLayout" Target="../slideLayouts/slideLayout296.xml"/><Relationship Id="rId1" Type="http://schemas.openxmlformats.org/officeDocument/2006/relationships/slideLayout" Target="../slideLayouts/slideLayout287.xml"/></Relationships>
</file>

<file path=ppt/slideMasters/_rels/slideMaster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06.xml"/><Relationship Id="rId8" Type="http://schemas.openxmlformats.org/officeDocument/2006/relationships/slideLayout" Target="../slideLayouts/slideLayout305.xml"/><Relationship Id="rId7" Type="http://schemas.openxmlformats.org/officeDocument/2006/relationships/slideLayout" Target="../slideLayouts/slideLayout304.xml"/><Relationship Id="rId6" Type="http://schemas.openxmlformats.org/officeDocument/2006/relationships/slideLayout" Target="../slideLayouts/slideLayout303.xml"/><Relationship Id="rId5" Type="http://schemas.openxmlformats.org/officeDocument/2006/relationships/slideLayout" Target="../slideLayouts/slideLayout302.xml"/><Relationship Id="rId4" Type="http://schemas.openxmlformats.org/officeDocument/2006/relationships/slideLayout" Target="../slideLayouts/slideLayout301.xml"/><Relationship Id="rId3" Type="http://schemas.openxmlformats.org/officeDocument/2006/relationships/slideLayout" Target="../slideLayouts/slideLayout300.xml"/><Relationship Id="rId2" Type="http://schemas.openxmlformats.org/officeDocument/2006/relationships/slideLayout" Target="../slideLayouts/slideLayout299.xml"/><Relationship Id="rId12" Type="http://schemas.openxmlformats.org/officeDocument/2006/relationships/theme" Target="../theme/theme28.xml"/><Relationship Id="rId11" Type="http://schemas.openxmlformats.org/officeDocument/2006/relationships/slideLayout" Target="../slideLayouts/slideLayout308.xml"/><Relationship Id="rId10" Type="http://schemas.openxmlformats.org/officeDocument/2006/relationships/slideLayout" Target="../slideLayouts/slideLayout307.xml"/><Relationship Id="rId1" Type="http://schemas.openxmlformats.org/officeDocument/2006/relationships/slideLayout" Target="../slideLayouts/slideLayout298.xml"/></Relationships>
</file>

<file path=ppt/slideMasters/_rels/slideMaster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7.xml"/><Relationship Id="rId8" Type="http://schemas.openxmlformats.org/officeDocument/2006/relationships/slideLayout" Target="../slideLayouts/slideLayout316.xml"/><Relationship Id="rId7" Type="http://schemas.openxmlformats.org/officeDocument/2006/relationships/slideLayout" Target="../slideLayouts/slideLayout315.xml"/><Relationship Id="rId6" Type="http://schemas.openxmlformats.org/officeDocument/2006/relationships/slideLayout" Target="../slideLayouts/slideLayout314.xml"/><Relationship Id="rId5" Type="http://schemas.openxmlformats.org/officeDocument/2006/relationships/slideLayout" Target="../slideLayouts/slideLayout313.xml"/><Relationship Id="rId4" Type="http://schemas.openxmlformats.org/officeDocument/2006/relationships/slideLayout" Target="../slideLayouts/slideLayout312.xml"/><Relationship Id="rId3" Type="http://schemas.openxmlformats.org/officeDocument/2006/relationships/slideLayout" Target="../slideLayouts/slideLayout311.xml"/><Relationship Id="rId2" Type="http://schemas.openxmlformats.org/officeDocument/2006/relationships/slideLayout" Target="../slideLayouts/slideLayout310.xml"/><Relationship Id="rId12" Type="http://schemas.openxmlformats.org/officeDocument/2006/relationships/theme" Target="../theme/theme29.xml"/><Relationship Id="rId11" Type="http://schemas.openxmlformats.org/officeDocument/2006/relationships/slideLayout" Target="../slideLayouts/slideLayout319.xml"/><Relationship Id="rId10" Type="http://schemas.openxmlformats.org/officeDocument/2006/relationships/slideLayout" Target="../slideLayouts/slideLayout318.xml"/><Relationship Id="rId1" Type="http://schemas.openxmlformats.org/officeDocument/2006/relationships/slideLayout" Target="../slideLayouts/slideLayout309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.xml"/><Relationship Id="rId8" Type="http://schemas.openxmlformats.org/officeDocument/2006/relationships/slideLayout" Target="../slideLayouts/slideLayout30.xml"/><Relationship Id="rId7" Type="http://schemas.openxmlformats.org/officeDocument/2006/relationships/slideLayout" Target="../slideLayouts/slideLayout29.xml"/><Relationship Id="rId6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2" Type="http://schemas.openxmlformats.org/officeDocument/2006/relationships/theme" Target="../theme/theme3.xml"/><Relationship Id="rId11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23.xml"/></Relationships>
</file>

<file path=ppt/slideMasters/_rels/slideMaster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28.xml"/><Relationship Id="rId8" Type="http://schemas.openxmlformats.org/officeDocument/2006/relationships/slideLayout" Target="../slideLayouts/slideLayout327.xml"/><Relationship Id="rId7" Type="http://schemas.openxmlformats.org/officeDocument/2006/relationships/slideLayout" Target="../slideLayouts/slideLayout326.xml"/><Relationship Id="rId6" Type="http://schemas.openxmlformats.org/officeDocument/2006/relationships/slideLayout" Target="../slideLayouts/slideLayout325.xml"/><Relationship Id="rId5" Type="http://schemas.openxmlformats.org/officeDocument/2006/relationships/slideLayout" Target="../slideLayouts/slideLayout324.xml"/><Relationship Id="rId4" Type="http://schemas.openxmlformats.org/officeDocument/2006/relationships/slideLayout" Target="../slideLayouts/slideLayout323.xml"/><Relationship Id="rId3" Type="http://schemas.openxmlformats.org/officeDocument/2006/relationships/slideLayout" Target="../slideLayouts/slideLayout322.xml"/><Relationship Id="rId2" Type="http://schemas.openxmlformats.org/officeDocument/2006/relationships/slideLayout" Target="../slideLayouts/slideLayout321.xml"/><Relationship Id="rId12" Type="http://schemas.openxmlformats.org/officeDocument/2006/relationships/theme" Target="../theme/theme30.xml"/><Relationship Id="rId11" Type="http://schemas.openxmlformats.org/officeDocument/2006/relationships/slideLayout" Target="../slideLayouts/slideLayout330.xml"/><Relationship Id="rId10" Type="http://schemas.openxmlformats.org/officeDocument/2006/relationships/slideLayout" Target="../slideLayouts/slideLayout329.xml"/><Relationship Id="rId1" Type="http://schemas.openxmlformats.org/officeDocument/2006/relationships/slideLayout" Target="../slideLayouts/slideLayout320.xml"/></Relationships>
</file>

<file path=ppt/slideMasters/_rels/slideMaster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39.xml"/><Relationship Id="rId8" Type="http://schemas.openxmlformats.org/officeDocument/2006/relationships/slideLayout" Target="../slideLayouts/slideLayout338.xml"/><Relationship Id="rId7" Type="http://schemas.openxmlformats.org/officeDocument/2006/relationships/slideLayout" Target="../slideLayouts/slideLayout337.xml"/><Relationship Id="rId6" Type="http://schemas.openxmlformats.org/officeDocument/2006/relationships/slideLayout" Target="../slideLayouts/slideLayout336.xml"/><Relationship Id="rId5" Type="http://schemas.openxmlformats.org/officeDocument/2006/relationships/slideLayout" Target="../slideLayouts/slideLayout335.xml"/><Relationship Id="rId4" Type="http://schemas.openxmlformats.org/officeDocument/2006/relationships/slideLayout" Target="../slideLayouts/slideLayout334.xml"/><Relationship Id="rId3" Type="http://schemas.openxmlformats.org/officeDocument/2006/relationships/slideLayout" Target="../slideLayouts/slideLayout333.xml"/><Relationship Id="rId2" Type="http://schemas.openxmlformats.org/officeDocument/2006/relationships/slideLayout" Target="../slideLayouts/slideLayout332.xml"/><Relationship Id="rId12" Type="http://schemas.openxmlformats.org/officeDocument/2006/relationships/theme" Target="../theme/theme31.xml"/><Relationship Id="rId11" Type="http://schemas.openxmlformats.org/officeDocument/2006/relationships/slideLayout" Target="../slideLayouts/slideLayout341.xml"/><Relationship Id="rId10" Type="http://schemas.openxmlformats.org/officeDocument/2006/relationships/slideLayout" Target="../slideLayouts/slideLayout340.xml"/><Relationship Id="rId1" Type="http://schemas.openxmlformats.org/officeDocument/2006/relationships/slideLayout" Target="../slideLayouts/slideLayout331.xml"/></Relationships>
</file>

<file path=ppt/slideMasters/_rels/slideMaster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50.xml"/><Relationship Id="rId8" Type="http://schemas.openxmlformats.org/officeDocument/2006/relationships/slideLayout" Target="../slideLayouts/slideLayout349.xml"/><Relationship Id="rId7" Type="http://schemas.openxmlformats.org/officeDocument/2006/relationships/slideLayout" Target="../slideLayouts/slideLayout348.xml"/><Relationship Id="rId6" Type="http://schemas.openxmlformats.org/officeDocument/2006/relationships/slideLayout" Target="../slideLayouts/slideLayout347.xml"/><Relationship Id="rId5" Type="http://schemas.openxmlformats.org/officeDocument/2006/relationships/slideLayout" Target="../slideLayouts/slideLayout346.xml"/><Relationship Id="rId4" Type="http://schemas.openxmlformats.org/officeDocument/2006/relationships/slideLayout" Target="../slideLayouts/slideLayout345.xml"/><Relationship Id="rId3" Type="http://schemas.openxmlformats.org/officeDocument/2006/relationships/slideLayout" Target="../slideLayouts/slideLayout344.xml"/><Relationship Id="rId2" Type="http://schemas.openxmlformats.org/officeDocument/2006/relationships/slideLayout" Target="../slideLayouts/slideLayout343.xml"/><Relationship Id="rId12" Type="http://schemas.openxmlformats.org/officeDocument/2006/relationships/theme" Target="../theme/theme32.xml"/><Relationship Id="rId11" Type="http://schemas.openxmlformats.org/officeDocument/2006/relationships/slideLayout" Target="../slideLayouts/slideLayout352.xml"/><Relationship Id="rId10" Type="http://schemas.openxmlformats.org/officeDocument/2006/relationships/slideLayout" Target="../slideLayouts/slideLayout351.xml"/><Relationship Id="rId1" Type="http://schemas.openxmlformats.org/officeDocument/2006/relationships/slideLayout" Target="../slideLayouts/slideLayout342.xml"/></Relationships>
</file>

<file path=ppt/slideMasters/_rels/slideMaster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61.xml"/><Relationship Id="rId8" Type="http://schemas.openxmlformats.org/officeDocument/2006/relationships/slideLayout" Target="../slideLayouts/slideLayout360.xml"/><Relationship Id="rId7" Type="http://schemas.openxmlformats.org/officeDocument/2006/relationships/slideLayout" Target="../slideLayouts/slideLayout359.xml"/><Relationship Id="rId6" Type="http://schemas.openxmlformats.org/officeDocument/2006/relationships/slideLayout" Target="../slideLayouts/slideLayout358.xml"/><Relationship Id="rId5" Type="http://schemas.openxmlformats.org/officeDocument/2006/relationships/slideLayout" Target="../slideLayouts/slideLayout357.xml"/><Relationship Id="rId4" Type="http://schemas.openxmlformats.org/officeDocument/2006/relationships/slideLayout" Target="../slideLayouts/slideLayout356.xml"/><Relationship Id="rId3" Type="http://schemas.openxmlformats.org/officeDocument/2006/relationships/slideLayout" Target="../slideLayouts/slideLayout355.xml"/><Relationship Id="rId2" Type="http://schemas.openxmlformats.org/officeDocument/2006/relationships/slideLayout" Target="../slideLayouts/slideLayout354.xml"/><Relationship Id="rId12" Type="http://schemas.openxmlformats.org/officeDocument/2006/relationships/theme" Target="../theme/theme33.xml"/><Relationship Id="rId11" Type="http://schemas.openxmlformats.org/officeDocument/2006/relationships/slideLayout" Target="../slideLayouts/slideLayout363.xml"/><Relationship Id="rId10" Type="http://schemas.openxmlformats.org/officeDocument/2006/relationships/slideLayout" Target="../slideLayouts/slideLayout362.xml"/><Relationship Id="rId1" Type="http://schemas.openxmlformats.org/officeDocument/2006/relationships/slideLayout" Target="../slideLayouts/slideLayout353.xml"/></Relationships>
</file>

<file path=ppt/slideMasters/_rels/slideMaster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72.xml"/><Relationship Id="rId8" Type="http://schemas.openxmlformats.org/officeDocument/2006/relationships/slideLayout" Target="../slideLayouts/slideLayout371.xml"/><Relationship Id="rId7" Type="http://schemas.openxmlformats.org/officeDocument/2006/relationships/slideLayout" Target="../slideLayouts/slideLayout370.xml"/><Relationship Id="rId6" Type="http://schemas.openxmlformats.org/officeDocument/2006/relationships/slideLayout" Target="../slideLayouts/slideLayout369.xml"/><Relationship Id="rId5" Type="http://schemas.openxmlformats.org/officeDocument/2006/relationships/slideLayout" Target="../slideLayouts/slideLayout368.xml"/><Relationship Id="rId4" Type="http://schemas.openxmlformats.org/officeDocument/2006/relationships/slideLayout" Target="../slideLayouts/slideLayout367.xml"/><Relationship Id="rId3" Type="http://schemas.openxmlformats.org/officeDocument/2006/relationships/slideLayout" Target="../slideLayouts/slideLayout366.xml"/><Relationship Id="rId2" Type="http://schemas.openxmlformats.org/officeDocument/2006/relationships/slideLayout" Target="../slideLayouts/slideLayout365.xml"/><Relationship Id="rId12" Type="http://schemas.openxmlformats.org/officeDocument/2006/relationships/theme" Target="../theme/theme34.xml"/><Relationship Id="rId11" Type="http://schemas.openxmlformats.org/officeDocument/2006/relationships/slideLayout" Target="../slideLayouts/slideLayout374.xml"/><Relationship Id="rId10" Type="http://schemas.openxmlformats.org/officeDocument/2006/relationships/slideLayout" Target="../slideLayouts/slideLayout373.xml"/><Relationship Id="rId1" Type="http://schemas.openxmlformats.org/officeDocument/2006/relationships/slideLayout" Target="../slideLayouts/slideLayout364.xml"/></Relationships>
</file>

<file path=ppt/slideMasters/_rels/slideMaster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83.xml"/><Relationship Id="rId8" Type="http://schemas.openxmlformats.org/officeDocument/2006/relationships/slideLayout" Target="../slideLayouts/slideLayout382.xml"/><Relationship Id="rId7" Type="http://schemas.openxmlformats.org/officeDocument/2006/relationships/slideLayout" Target="../slideLayouts/slideLayout381.xml"/><Relationship Id="rId6" Type="http://schemas.openxmlformats.org/officeDocument/2006/relationships/slideLayout" Target="../slideLayouts/slideLayout380.xml"/><Relationship Id="rId5" Type="http://schemas.openxmlformats.org/officeDocument/2006/relationships/slideLayout" Target="../slideLayouts/slideLayout379.xml"/><Relationship Id="rId4" Type="http://schemas.openxmlformats.org/officeDocument/2006/relationships/slideLayout" Target="../slideLayouts/slideLayout378.xml"/><Relationship Id="rId3" Type="http://schemas.openxmlformats.org/officeDocument/2006/relationships/slideLayout" Target="../slideLayouts/slideLayout377.xml"/><Relationship Id="rId2" Type="http://schemas.openxmlformats.org/officeDocument/2006/relationships/slideLayout" Target="../slideLayouts/slideLayout376.xml"/><Relationship Id="rId12" Type="http://schemas.openxmlformats.org/officeDocument/2006/relationships/theme" Target="../theme/theme35.xml"/><Relationship Id="rId11" Type="http://schemas.openxmlformats.org/officeDocument/2006/relationships/slideLayout" Target="../slideLayouts/slideLayout385.xml"/><Relationship Id="rId10" Type="http://schemas.openxmlformats.org/officeDocument/2006/relationships/slideLayout" Target="../slideLayouts/slideLayout384.xml"/><Relationship Id="rId1" Type="http://schemas.openxmlformats.org/officeDocument/2006/relationships/slideLayout" Target="../slideLayouts/slideLayout375.xml"/></Relationships>
</file>

<file path=ppt/slideMasters/_rels/slideMaster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94.xml"/><Relationship Id="rId8" Type="http://schemas.openxmlformats.org/officeDocument/2006/relationships/slideLayout" Target="../slideLayouts/slideLayout393.xml"/><Relationship Id="rId7" Type="http://schemas.openxmlformats.org/officeDocument/2006/relationships/slideLayout" Target="../slideLayouts/slideLayout392.xml"/><Relationship Id="rId6" Type="http://schemas.openxmlformats.org/officeDocument/2006/relationships/slideLayout" Target="../slideLayouts/slideLayout391.xml"/><Relationship Id="rId5" Type="http://schemas.openxmlformats.org/officeDocument/2006/relationships/slideLayout" Target="../slideLayouts/slideLayout390.xml"/><Relationship Id="rId4" Type="http://schemas.openxmlformats.org/officeDocument/2006/relationships/slideLayout" Target="../slideLayouts/slideLayout389.xml"/><Relationship Id="rId3" Type="http://schemas.openxmlformats.org/officeDocument/2006/relationships/slideLayout" Target="../slideLayouts/slideLayout388.xml"/><Relationship Id="rId2" Type="http://schemas.openxmlformats.org/officeDocument/2006/relationships/slideLayout" Target="../slideLayouts/slideLayout387.xml"/><Relationship Id="rId12" Type="http://schemas.openxmlformats.org/officeDocument/2006/relationships/theme" Target="../theme/theme36.xml"/><Relationship Id="rId11" Type="http://schemas.openxmlformats.org/officeDocument/2006/relationships/slideLayout" Target="../slideLayouts/slideLayout396.xml"/><Relationship Id="rId10" Type="http://schemas.openxmlformats.org/officeDocument/2006/relationships/slideLayout" Target="../slideLayouts/slideLayout395.xml"/><Relationship Id="rId1" Type="http://schemas.openxmlformats.org/officeDocument/2006/relationships/slideLayout" Target="../slideLayouts/slideLayout386.xml"/></Relationships>
</file>

<file path=ppt/slideMasters/_rels/slideMaster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05.xml"/><Relationship Id="rId8" Type="http://schemas.openxmlformats.org/officeDocument/2006/relationships/slideLayout" Target="../slideLayouts/slideLayout404.xml"/><Relationship Id="rId7" Type="http://schemas.openxmlformats.org/officeDocument/2006/relationships/slideLayout" Target="../slideLayouts/slideLayout403.xml"/><Relationship Id="rId6" Type="http://schemas.openxmlformats.org/officeDocument/2006/relationships/slideLayout" Target="../slideLayouts/slideLayout402.xml"/><Relationship Id="rId5" Type="http://schemas.openxmlformats.org/officeDocument/2006/relationships/slideLayout" Target="../slideLayouts/slideLayout401.xml"/><Relationship Id="rId4" Type="http://schemas.openxmlformats.org/officeDocument/2006/relationships/slideLayout" Target="../slideLayouts/slideLayout400.xml"/><Relationship Id="rId3" Type="http://schemas.openxmlformats.org/officeDocument/2006/relationships/slideLayout" Target="../slideLayouts/slideLayout399.xml"/><Relationship Id="rId2" Type="http://schemas.openxmlformats.org/officeDocument/2006/relationships/slideLayout" Target="../slideLayouts/slideLayout398.xml"/><Relationship Id="rId12" Type="http://schemas.openxmlformats.org/officeDocument/2006/relationships/theme" Target="../theme/theme37.xml"/><Relationship Id="rId11" Type="http://schemas.openxmlformats.org/officeDocument/2006/relationships/slideLayout" Target="../slideLayouts/slideLayout407.xml"/><Relationship Id="rId10" Type="http://schemas.openxmlformats.org/officeDocument/2006/relationships/slideLayout" Target="../slideLayouts/slideLayout406.xml"/><Relationship Id="rId1" Type="http://schemas.openxmlformats.org/officeDocument/2006/relationships/slideLayout" Target="../slideLayouts/slideLayout397.xml"/></Relationships>
</file>

<file path=ppt/slideMasters/_rels/slideMaster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16.xml"/><Relationship Id="rId8" Type="http://schemas.openxmlformats.org/officeDocument/2006/relationships/slideLayout" Target="../slideLayouts/slideLayout415.xml"/><Relationship Id="rId7" Type="http://schemas.openxmlformats.org/officeDocument/2006/relationships/slideLayout" Target="../slideLayouts/slideLayout414.xml"/><Relationship Id="rId6" Type="http://schemas.openxmlformats.org/officeDocument/2006/relationships/slideLayout" Target="../slideLayouts/slideLayout413.xml"/><Relationship Id="rId5" Type="http://schemas.openxmlformats.org/officeDocument/2006/relationships/slideLayout" Target="../slideLayouts/slideLayout412.xml"/><Relationship Id="rId4" Type="http://schemas.openxmlformats.org/officeDocument/2006/relationships/slideLayout" Target="../slideLayouts/slideLayout411.xml"/><Relationship Id="rId3" Type="http://schemas.openxmlformats.org/officeDocument/2006/relationships/slideLayout" Target="../slideLayouts/slideLayout410.xml"/><Relationship Id="rId2" Type="http://schemas.openxmlformats.org/officeDocument/2006/relationships/slideLayout" Target="../slideLayouts/slideLayout409.xml"/><Relationship Id="rId12" Type="http://schemas.openxmlformats.org/officeDocument/2006/relationships/theme" Target="../theme/theme38.xml"/><Relationship Id="rId11" Type="http://schemas.openxmlformats.org/officeDocument/2006/relationships/slideLayout" Target="../slideLayouts/slideLayout418.xml"/><Relationship Id="rId10" Type="http://schemas.openxmlformats.org/officeDocument/2006/relationships/slideLayout" Target="../slideLayouts/slideLayout417.xml"/><Relationship Id="rId1" Type="http://schemas.openxmlformats.org/officeDocument/2006/relationships/slideLayout" Target="../slideLayouts/slideLayout408.xml"/></Relationships>
</file>

<file path=ppt/slideMasters/_rels/slideMaster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7.xml"/><Relationship Id="rId8" Type="http://schemas.openxmlformats.org/officeDocument/2006/relationships/slideLayout" Target="../slideLayouts/slideLayout426.xml"/><Relationship Id="rId7" Type="http://schemas.openxmlformats.org/officeDocument/2006/relationships/slideLayout" Target="../slideLayouts/slideLayout425.xml"/><Relationship Id="rId6" Type="http://schemas.openxmlformats.org/officeDocument/2006/relationships/slideLayout" Target="../slideLayouts/slideLayout424.xml"/><Relationship Id="rId5" Type="http://schemas.openxmlformats.org/officeDocument/2006/relationships/slideLayout" Target="../slideLayouts/slideLayout423.xml"/><Relationship Id="rId4" Type="http://schemas.openxmlformats.org/officeDocument/2006/relationships/slideLayout" Target="../slideLayouts/slideLayout422.xml"/><Relationship Id="rId3" Type="http://schemas.openxmlformats.org/officeDocument/2006/relationships/slideLayout" Target="../slideLayouts/slideLayout421.xml"/><Relationship Id="rId2" Type="http://schemas.openxmlformats.org/officeDocument/2006/relationships/slideLayout" Target="../slideLayouts/slideLayout420.xml"/><Relationship Id="rId12" Type="http://schemas.openxmlformats.org/officeDocument/2006/relationships/theme" Target="../theme/theme39.xml"/><Relationship Id="rId11" Type="http://schemas.openxmlformats.org/officeDocument/2006/relationships/slideLayout" Target="../slideLayouts/slideLayout429.xml"/><Relationship Id="rId10" Type="http://schemas.openxmlformats.org/officeDocument/2006/relationships/slideLayout" Target="../slideLayouts/slideLayout428.xml"/><Relationship Id="rId1" Type="http://schemas.openxmlformats.org/officeDocument/2006/relationships/slideLayout" Target="../slideLayouts/slideLayout419.xml"/></Relationships>
</file>

<file path=ppt/slideMasters/_rels/slideMaster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.xml"/><Relationship Id="rId8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0.xml"/><Relationship Id="rId6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5.xml"/><Relationship Id="rId12" Type="http://schemas.openxmlformats.org/officeDocument/2006/relationships/theme" Target="../theme/theme4.xml"/><Relationship Id="rId11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34.xml"/></Relationships>
</file>

<file path=ppt/slideMasters/_rels/slideMaster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38.xml"/><Relationship Id="rId8" Type="http://schemas.openxmlformats.org/officeDocument/2006/relationships/slideLayout" Target="../slideLayouts/slideLayout437.xml"/><Relationship Id="rId7" Type="http://schemas.openxmlformats.org/officeDocument/2006/relationships/slideLayout" Target="../slideLayouts/slideLayout436.xml"/><Relationship Id="rId6" Type="http://schemas.openxmlformats.org/officeDocument/2006/relationships/slideLayout" Target="../slideLayouts/slideLayout435.xml"/><Relationship Id="rId5" Type="http://schemas.openxmlformats.org/officeDocument/2006/relationships/slideLayout" Target="../slideLayouts/slideLayout434.xml"/><Relationship Id="rId4" Type="http://schemas.openxmlformats.org/officeDocument/2006/relationships/slideLayout" Target="../slideLayouts/slideLayout433.xml"/><Relationship Id="rId3" Type="http://schemas.openxmlformats.org/officeDocument/2006/relationships/slideLayout" Target="../slideLayouts/slideLayout432.xml"/><Relationship Id="rId2" Type="http://schemas.openxmlformats.org/officeDocument/2006/relationships/slideLayout" Target="../slideLayouts/slideLayout431.xml"/><Relationship Id="rId12" Type="http://schemas.openxmlformats.org/officeDocument/2006/relationships/theme" Target="../theme/theme40.xml"/><Relationship Id="rId11" Type="http://schemas.openxmlformats.org/officeDocument/2006/relationships/slideLayout" Target="../slideLayouts/slideLayout440.xml"/><Relationship Id="rId10" Type="http://schemas.openxmlformats.org/officeDocument/2006/relationships/slideLayout" Target="../slideLayouts/slideLayout439.xml"/><Relationship Id="rId1" Type="http://schemas.openxmlformats.org/officeDocument/2006/relationships/slideLayout" Target="../slideLayouts/slideLayout430.xml"/></Relationships>
</file>

<file path=ppt/slideMasters/_rels/slideMaster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49.xml"/><Relationship Id="rId8" Type="http://schemas.openxmlformats.org/officeDocument/2006/relationships/slideLayout" Target="../slideLayouts/slideLayout448.xml"/><Relationship Id="rId7" Type="http://schemas.openxmlformats.org/officeDocument/2006/relationships/slideLayout" Target="../slideLayouts/slideLayout447.xml"/><Relationship Id="rId6" Type="http://schemas.openxmlformats.org/officeDocument/2006/relationships/slideLayout" Target="../slideLayouts/slideLayout446.xml"/><Relationship Id="rId5" Type="http://schemas.openxmlformats.org/officeDocument/2006/relationships/slideLayout" Target="../slideLayouts/slideLayout445.xml"/><Relationship Id="rId4" Type="http://schemas.openxmlformats.org/officeDocument/2006/relationships/slideLayout" Target="../slideLayouts/slideLayout444.xml"/><Relationship Id="rId3" Type="http://schemas.openxmlformats.org/officeDocument/2006/relationships/slideLayout" Target="../slideLayouts/slideLayout443.xml"/><Relationship Id="rId2" Type="http://schemas.openxmlformats.org/officeDocument/2006/relationships/slideLayout" Target="../slideLayouts/slideLayout442.xml"/><Relationship Id="rId12" Type="http://schemas.openxmlformats.org/officeDocument/2006/relationships/theme" Target="../theme/theme41.xml"/><Relationship Id="rId11" Type="http://schemas.openxmlformats.org/officeDocument/2006/relationships/slideLayout" Target="../slideLayouts/slideLayout451.xml"/><Relationship Id="rId10" Type="http://schemas.openxmlformats.org/officeDocument/2006/relationships/slideLayout" Target="../slideLayouts/slideLayout450.xml"/><Relationship Id="rId1" Type="http://schemas.openxmlformats.org/officeDocument/2006/relationships/slideLayout" Target="../slideLayouts/slideLayout441.xml"/></Relationships>
</file>

<file path=ppt/slideMasters/_rels/slideMaster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60.xml"/><Relationship Id="rId8" Type="http://schemas.openxmlformats.org/officeDocument/2006/relationships/slideLayout" Target="../slideLayouts/slideLayout459.xml"/><Relationship Id="rId7" Type="http://schemas.openxmlformats.org/officeDocument/2006/relationships/slideLayout" Target="../slideLayouts/slideLayout458.xml"/><Relationship Id="rId6" Type="http://schemas.openxmlformats.org/officeDocument/2006/relationships/slideLayout" Target="../slideLayouts/slideLayout457.xml"/><Relationship Id="rId5" Type="http://schemas.openxmlformats.org/officeDocument/2006/relationships/slideLayout" Target="../slideLayouts/slideLayout456.xml"/><Relationship Id="rId4" Type="http://schemas.openxmlformats.org/officeDocument/2006/relationships/slideLayout" Target="../slideLayouts/slideLayout455.xml"/><Relationship Id="rId3" Type="http://schemas.openxmlformats.org/officeDocument/2006/relationships/slideLayout" Target="../slideLayouts/slideLayout454.xml"/><Relationship Id="rId2" Type="http://schemas.openxmlformats.org/officeDocument/2006/relationships/slideLayout" Target="../slideLayouts/slideLayout453.xml"/><Relationship Id="rId12" Type="http://schemas.openxmlformats.org/officeDocument/2006/relationships/theme" Target="../theme/theme42.xml"/><Relationship Id="rId11" Type="http://schemas.openxmlformats.org/officeDocument/2006/relationships/slideLayout" Target="../slideLayouts/slideLayout462.xml"/><Relationship Id="rId10" Type="http://schemas.openxmlformats.org/officeDocument/2006/relationships/slideLayout" Target="../slideLayouts/slideLayout461.xml"/><Relationship Id="rId1" Type="http://schemas.openxmlformats.org/officeDocument/2006/relationships/slideLayout" Target="../slideLayouts/slideLayout452.xml"/></Relationships>
</file>

<file path=ppt/slideMasters/_rels/slideMaster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71.xml"/><Relationship Id="rId8" Type="http://schemas.openxmlformats.org/officeDocument/2006/relationships/slideLayout" Target="../slideLayouts/slideLayout470.xml"/><Relationship Id="rId7" Type="http://schemas.openxmlformats.org/officeDocument/2006/relationships/slideLayout" Target="../slideLayouts/slideLayout469.xml"/><Relationship Id="rId6" Type="http://schemas.openxmlformats.org/officeDocument/2006/relationships/slideLayout" Target="../slideLayouts/slideLayout468.xml"/><Relationship Id="rId5" Type="http://schemas.openxmlformats.org/officeDocument/2006/relationships/slideLayout" Target="../slideLayouts/slideLayout467.xml"/><Relationship Id="rId4" Type="http://schemas.openxmlformats.org/officeDocument/2006/relationships/slideLayout" Target="../slideLayouts/slideLayout466.xml"/><Relationship Id="rId3" Type="http://schemas.openxmlformats.org/officeDocument/2006/relationships/slideLayout" Target="../slideLayouts/slideLayout465.xml"/><Relationship Id="rId2" Type="http://schemas.openxmlformats.org/officeDocument/2006/relationships/slideLayout" Target="../slideLayouts/slideLayout464.xml"/><Relationship Id="rId12" Type="http://schemas.openxmlformats.org/officeDocument/2006/relationships/theme" Target="../theme/theme43.xml"/><Relationship Id="rId11" Type="http://schemas.openxmlformats.org/officeDocument/2006/relationships/slideLayout" Target="../slideLayouts/slideLayout473.xml"/><Relationship Id="rId10" Type="http://schemas.openxmlformats.org/officeDocument/2006/relationships/slideLayout" Target="../slideLayouts/slideLayout472.xml"/><Relationship Id="rId1" Type="http://schemas.openxmlformats.org/officeDocument/2006/relationships/slideLayout" Target="../slideLayouts/slideLayout463.xml"/></Relationships>
</file>

<file path=ppt/slideMasters/_rels/slideMaster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82.xml"/><Relationship Id="rId8" Type="http://schemas.openxmlformats.org/officeDocument/2006/relationships/slideLayout" Target="../slideLayouts/slideLayout481.xml"/><Relationship Id="rId7" Type="http://schemas.openxmlformats.org/officeDocument/2006/relationships/slideLayout" Target="../slideLayouts/slideLayout480.xml"/><Relationship Id="rId6" Type="http://schemas.openxmlformats.org/officeDocument/2006/relationships/slideLayout" Target="../slideLayouts/slideLayout479.xml"/><Relationship Id="rId5" Type="http://schemas.openxmlformats.org/officeDocument/2006/relationships/slideLayout" Target="../slideLayouts/slideLayout478.xml"/><Relationship Id="rId4" Type="http://schemas.openxmlformats.org/officeDocument/2006/relationships/slideLayout" Target="../slideLayouts/slideLayout477.xml"/><Relationship Id="rId3" Type="http://schemas.openxmlformats.org/officeDocument/2006/relationships/slideLayout" Target="../slideLayouts/slideLayout476.xml"/><Relationship Id="rId2" Type="http://schemas.openxmlformats.org/officeDocument/2006/relationships/slideLayout" Target="../slideLayouts/slideLayout475.xml"/><Relationship Id="rId12" Type="http://schemas.openxmlformats.org/officeDocument/2006/relationships/theme" Target="../theme/theme44.xml"/><Relationship Id="rId11" Type="http://schemas.openxmlformats.org/officeDocument/2006/relationships/slideLayout" Target="../slideLayouts/slideLayout484.xml"/><Relationship Id="rId10" Type="http://schemas.openxmlformats.org/officeDocument/2006/relationships/slideLayout" Target="../slideLayouts/slideLayout483.xml"/><Relationship Id="rId1" Type="http://schemas.openxmlformats.org/officeDocument/2006/relationships/slideLayout" Target="../slideLayouts/slideLayout474.xml"/></Relationships>
</file>

<file path=ppt/slideMasters/_rels/slideMaster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93.xml"/><Relationship Id="rId8" Type="http://schemas.openxmlformats.org/officeDocument/2006/relationships/slideLayout" Target="../slideLayouts/slideLayout492.xml"/><Relationship Id="rId7" Type="http://schemas.openxmlformats.org/officeDocument/2006/relationships/slideLayout" Target="../slideLayouts/slideLayout491.xml"/><Relationship Id="rId6" Type="http://schemas.openxmlformats.org/officeDocument/2006/relationships/slideLayout" Target="../slideLayouts/slideLayout490.xml"/><Relationship Id="rId5" Type="http://schemas.openxmlformats.org/officeDocument/2006/relationships/slideLayout" Target="../slideLayouts/slideLayout489.xml"/><Relationship Id="rId4" Type="http://schemas.openxmlformats.org/officeDocument/2006/relationships/slideLayout" Target="../slideLayouts/slideLayout488.xml"/><Relationship Id="rId3" Type="http://schemas.openxmlformats.org/officeDocument/2006/relationships/slideLayout" Target="../slideLayouts/slideLayout487.xml"/><Relationship Id="rId2" Type="http://schemas.openxmlformats.org/officeDocument/2006/relationships/slideLayout" Target="../slideLayouts/slideLayout486.xml"/><Relationship Id="rId12" Type="http://schemas.openxmlformats.org/officeDocument/2006/relationships/theme" Target="../theme/theme45.xml"/><Relationship Id="rId11" Type="http://schemas.openxmlformats.org/officeDocument/2006/relationships/slideLayout" Target="../slideLayouts/slideLayout495.xml"/><Relationship Id="rId10" Type="http://schemas.openxmlformats.org/officeDocument/2006/relationships/slideLayout" Target="../slideLayouts/slideLayout494.xml"/><Relationship Id="rId1" Type="http://schemas.openxmlformats.org/officeDocument/2006/relationships/slideLayout" Target="../slideLayouts/slideLayout485.xml"/></Relationships>
</file>

<file path=ppt/slideMasters/_rels/slideMaster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04.xml"/><Relationship Id="rId8" Type="http://schemas.openxmlformats.org/officeDocument/2006/relationships/slideLayout" Target="../slideLayouts/slideLayout503.xml"/><Relationship Id="rId7" Type="http://schemas.openxmlformats.org/officeDocument/2006/relationships/slideLayout" Target="../slideLayouts/slideLayout502.xml"/><Relationship Id="rId6" Type="http://schemas.openxmlformats.org/officeDocument/2006/relationships/slideLayout" Target="../slideLayouts/slideLayout501.xml"/><Relationship Id="rId5" Type="http://schemas.openxmlformats.org/officeDocument/2006/relationships/slideLayout" Target="../slideLayouts/slideLayout500.xml"/><Relationship Id="rId4" Type="http://schemas.openxmlformats.org/officeDocument/2006/relationships/slideLayout" Target="../slideLayouts/slideLayout499.xml"/><Relationship Id="rId3" Type="http://schemas.openxmlformats.org/officeDocument/2006/relationships/slideLayout" Target="../slideLayouts/slideLayout498.xml"/><Relationship Id="rId2" Type="http://schemas.openxmlformats.org/officeDocument/2006/relationships/slideLayout" Target="../slideLayouts/slideLayout497.xml"/><Relationship Id="rId12" Type="http://schemas.openxmlformats.org/officeDocument/2006/relationships/theme" Target="../theme/theme46.xml"/><Relationship Id="rId11" Type="http://schemas.openxmlformats.org/officeDocument/2006/relationships/slideLayout" Target="../slideLayouts/slideLayout506.xml"/><Relationship Id="rId10" Type="http://schemas.openxmlformats.org/officeDocument/2006/relationships/slideLayout" Target="../slideLayouts/slideLayout505.xml"/><Relationship Id="rId1" Type="http://schemas.openxmlformats.org/officeDocument/2006/relationships/slideLayout" Target="../slideLayouts/slideLayout496.xml"/></Relationships>
</file>

<file path=ppt/slideMasters/_rels/slideMaster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15.xml"/><Relationship Id="rId8" Type="http://schemas.openxmlformats.org/officeDocument/2006/relationships/slideLayout" Target="../slideLayouts/slideLayout514.xml"/><Relationship Id="rId7" Type="http://schemas.openxmlformats.org/officeDocument/2006/relationships/slideLayout" Target="../slideLayouts/slideLayout513.xml"/><Relationship Id="rId6" Type="http://schemas.openxmlformats.org/officeDocument/2006/relationships/slideLayout" Target="../slideLayouts/slideLayout512.xml"/><Relationship Id="rId5" Type="http://schemas.openxmlformats.org/officeDocument/2006/relationships/slideLayout" Target="../slideLayouts/slideLayout511.xml"/><Relationship Id="rId4" Type="http://schemas.openxmlformats.org/officeDocument/2006/relationships/slideLayout" Target="../slideLayouts/slideLayout510.xml"/><Relationship Id="rId3" Type="http://schemas.openxmlformats.org/officeDocument/2006/relationships/slideLayout" Target="../slideLayouts/slideLayout509.xml"/><Relationship Id="rId2" Type="http://schemas.openxmlformats.org/officeDocument/2006/relationships/slideLayout" Target="../slideLayouts/slideLayout508.xml"/><Relationship Id="rId12" Type="http://schemas.openxmlformats.org/officeDocument/2006/relationships/theme" Target="../theme/theme47.xml"/><Relationship Id="rId11" Type="http://schemas.openxmlformats.org/officeDocument/2006/relationships/slideLayout" Target="../slideLayouts/slideLayout517.xml"/><Relationship Id="rId10" Type="http://schemas.openxmlformats.org/officeDocument/2006/relationships/slideLayout" Target="../slideLayouts/slideLayout516.xml"/><Relationship Id="rId1" Type="http://schemas.openxmlformats.org/officeDocument/2006/relationships/slideLayout" Target="../slideLayouts/slideLayout507.xml"/></Relationships>
</file>

<file path=ppt/slideMasters/_rels/slideMaster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26.xml"/><Relationship Id="rId8" Type="http://schemas.openxmlformats.org/officeDocument/2006/relationships/slideLayout" Target="../slideLayouts/slideLayout525.xml"/><Relationship Id="rId7" Type="http://schemas.openxmlformats.org/officeDocument/2006/relationships/slideLayout" Target="../slideLayouts/slideLayout524.xml"/><Relationship Id="rId6" Type="http://schemas.openxmlformats.org/officeDocument/2006/relationships/slideLayout" Target="../slideLayouts/slideLayout523.xml"/><Relationship Id="rId5" Type="http://schemas.openxmlformats.org/officeDocument/2006/relationships/slideLayout" Target="../slideLayouts/slideLayout522.xml"/><Relationship Id="rId4" Type="http://schemas.openxmlformats.org/officeDocument/2006/relationships/slideLayout" Target="../slideLayouts/slideLayout521.xml"/><Relationship Id="rId3" Type="http://schemas.openxmlformats.org/officeDocument/2006/relationships/slideLayout" Target="../slideLayouts/slideLayout520.xml"/><Relationship Id="rId2" Type="http://schemas.openxmlformats.org/officeDocument/2006/relationships/slideLayout" Target="../slideLayouts/slideLayout519.xml"/><Relationship Id="rId12" Type="http://schemas.openxmlformats.org/officeDocument/2006/relationships/theme" Target="../theme/theme48.xml"/><Relationship Id="rId11" Type="http://schemas.openxmlformats.org/officeDocument/2006/relationships/slideLayout" Target="../slideLayouts/slideLayout528.xml"/><Relationship Id="rId10" Type="http://schemas.openxmlformats.org/officeDocument/2006/relationships/slideLayout" Target="../slideLayouts/slideLayout527.xml"/><Relationship Id="rId1" Type="http://schemas.openxmlformats.org/officeDocument/2006/relationships/slideLayout" Target="../slideLayouts/slideLayout518.xml"/></Relationships>
</file>

<file path=ppt/slideMasters/_rels/slideMaster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7.xml"/><Relationship Id="rId8" Type="http://schemas.openxmlformats.org/officeDocument/2006/relationships/slideLayout" Target="../slideLayouts/slideLayout536.xml"/><Relationship Id="rId7" Type="http://schemas.openxmlformats.org/officeDocument/2006/relationships/slideLayout" Target="../slideLayouts/slideLayout535.xml"/><Relationship Id="rId6" Type="http://schemas.openxmlformats.org/officeDocument/2006/relationships/slideLayout" Target="../slideLayouts/slideLayout534.xml"/><Relationship Id="rId5" Type="http://schemas.openxmlformats.org/officeDocument/2006/relationships/slideLayout" Target="../slideLayouts/slideLayout533.xml"/><Relationship Id="rId4" Type="http://schemas.openxmlformats.org/officeDocument/2006/relationships/slideLayout" Target="../slideLayouts/slideLayout532.xml"/><Relationship Id="rId3" Type="http://schemas.openxmlformats.org/officeDocument/2006/relationships/slideLayout" Target="../slideLayouts/slideLayout531.xml"/><Relationship Id="rId2" Type="http://schemas.openxmlformats.org/officeDocument/2006/relationships/slideLayout" Target="../slideLayouts/slideLayout530.xml"/><Relationship Id="rId12" Type="http://schemas.openxmlformats.org/officeDocument/2006/relationships/theme" Target="../theme/theme49.xml"/><Relationship Id="rId11" Type="http://schemas.openxmlformats.org/officeDocument/2006/relationships/slideLayout" Target="../slideLayouts/slideLayout539.xml"/><Relationship Id="rId10" Type="http://schemas.openxmlformats.org/officeDocument/2006/relationships/slideLayout" Target="../slideLayouts/slideLayout538.xml"/><Relationship Id="rId1" Type="http://schemas.openxmlformats.org/officeDocument/2006/relationships/slideLayout" Target="../slideLayouts/slideLayout529.xml"/></Relationships>
</file>

<file path=ppt/slideMasters/_rels/slideMaster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.xml"/><Relationship Id="rId8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6.xml"/><Relationship Id="rId12" Type="http://schemas.openxmlformats.org/officeDocument/2006/relationships/theme" Target="../theme/theme5.xml"/><Relationship Id="rId11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4.xml"/><Relationship Id="rId1" Type="http://schemas.openxmlformats.org/officeDocument/2006/relationships/slideLayout" Target="../slideLayouts/slideLayout45.xml"/></Relationships>
</file>

<file path=ppt/slideMasters/_rels/slideMaster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48.xml"/><Relationship Id="rId8" Type="http://schemas.openxmlformats.org/officeDocument/2006/relationships/slideLayout" Target="../slideLayouts/slideLayout547.xml"/><Relationship Id="rId7" Type="http://schemas.openxmlformats.org/officeDocument/2006/relationships/slideLayout" Target="../slideLayouts/slideLayout546.xml"/><Relationship Id="rId6" Type="http://schemas.openxmlformats.org/officeDocument/2006/relationships/slideLayout" Target="../slideLayouts/slideLayout545.xml"/><Relationship Id="rId5" Type="http://schemas.openxmlformats.org/officeDocument/2006/relationships/slideLayout" Target="../slideLayouts/slideLayout544.xml"/><Relationship Id="rId4" Type="http://schemas.openxmlformats.org/officeDocument/2006/relationships/slideLayout" Target="../slideLayouts/slideLayout543.xml"/><Relationship Id="rId3" Type="http://schemas.openxmlformats.org/officeDocument/2006/relationships/slideLayout" Target="../slideLayouts/slideLayout542.xml"/><Relationship Id="rId2" Type="http://schemas.openxmlformats.org/officeDocument/2006/relationships/slideLayout" Target="../slideLayouts/slideLayout541.xml"/><Relationship Id="rId12" Type="http://schemas.openxmlformats.org/officeDocument/2006/relationships/theme" Target="../theme/theme50.xml"/><Relationship Id="rId11" Type="http://schemas.openxmlformats.org/officeDocument/2006/relationships/slideLayout" Target="../slideLayouts/slideLayout550.xml"/><Relationship Id="rId10" Type="http://schemas.openxmlformats.org/officeDocument/2006/relationships/slideLayout" Target="../slideLayouts/slideLayout549.xml"/><Relationship Id="rId1" Type="http://schemas.openxmlformats.org/officeDocument/2006/relationships/slideLayout" Target="../slideLayouts/slideLayout540.xml"/></Relationships>
</file>

<file path=ppt/slideMasters/_rels/slideMaster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59.xml"/><Relationship Id="rId8" Type="http://schemas.openxmlformats.org/officeDocument/2006/relationships/slideLayout" Target="../slideLayouts/slideLayout558.xml"/><Relationship Id="rId7" Type="http://schemas.openxmlformats.org/officeDocument/2006/relationships/slideLayout" Target="../slideLayouts/slideLayout557.xml"/><Relationship Id="rId6" Type="http://schemas.openxmlformats.org/officeDocument/2006/relationships/slideLayout" Target="../slideLayouts/slideLayout556.xml"/><Relationship Id="rId5" Type="http://schemas.openxmlformats.org/officeDocument/2006/relationships/slideLayout" Target="../slideLayouts/slideLayout555.xml"/><Relationship Id="rId4" Type="http://schemas.openxmlformats.org/officeDocument/2006/relationships/slideLayout" Target="../slideLayouts/slideLayout554.xml"/><Relationship Id="rId3" Type="http://schemas.openxmlformats.org/officeDocument/2006/relationships/slideLayout" Target="../slideLayouts/slideLayout553.xml"/><Relationship Id="rId2" Type="http://schemas.openxmlformats.org/officeDocument/2006/relationships/slideLayout" Target="../slideLayouts/slideLayout552.xml"/><Relationship Id="rId12" Type="http://schemas.openxmlformats.org/officeDocument/2006/relationships/theme" Target="../theme/theme51.xml"/><Relationship Id="rId11" Type="http://schemas.openxmlformats.org/officeDocument/2006/relationships/slideLayout" Target="../slideLayouts/slideLayout561.xml"/><Relationship Id="rId10" Type="http://schemas.openxmlformats.org/officeDocument/2006/relationships/slideLayout" Target="../slideLayouts/slideLayout560.xml"/><Relationship Id="rId1" Type="http://schemas.openxmlformats.org/officeDocument/2006/relationships/slideLayout" Target="../slideLayouts/slideLayout551.xml"/></Relationships>
</file>

<file path=ppt/slideMasters/_rels/slideMaster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70.xml"/><Relationship Id="rId8" Type="http://schemas.openxmlformats.org/officeDocument/2006/relationships/slideLayout" Target="../slideLayouts/slideLayout569.xml"/><Relationship Id="rId7" Type="http://schemas.openxmlformats.org/officeDocument/2006/relationships/slideLayout" Target="../slideLayouts/slideLayout568.xml"/><Relationship Id="rId6" Type="http://schemas.openxmlformats.org/officeDocument/2006/relationships/slideLayout" Target="../slideLayouts/slideLayout567.xml"/><Relationship Id="rId5" Type="http://schemas.openxmlformats.org/officeDocument/2006/relationships/slideLayout" Target="../slideLayouts/slideLayout566.xml"/><Relationship Id="rId4" Type="http://schemas.openxmlformats.org/officeDocument/2006/relationships/slideLayout" Target="../slideLayouts/slideLayout565.xml"/><Relationship Id="rId3" Type="http://schemas.openxmlformats.org/officeDocument/2006/relationships/slideLayout" Target="../slideLayouts/slideLayout564.xml"/><Relationship Id="rId2" Type="http://schemas.openxmlformats.org/officeDocument/2006/relationships/slideLayout" Target="../slideLayouts/slideLayout563.xml"/><Relationship Id="rId12" Type="http://schemas.openxmlformats.org/officeDocument/2006/relationships/theme" Target="../theme/theme52.xml"/><Relationship Id="rId11" Type="http://schemas.openxmlformats.org/officeDocument/2006/relationships/slideLayout" Target="../slideLayouts/slideLayout572.xml"/><Relationship Id="rId10" Type="http://schemas.openxmlformats.org/officeDocument/2006/relationships/slideLayout" Target="../slideLayouts/slideLayout571.xml"/><Relationship Id="rId1" Type="http://schemas.openxmlformats.org/officeDocument/2006/relationships/slideLayout" Target="../slideLayouts/slideLayout562.xml"/></Relationships>
</file>

<file path=ppt/slideMasters/_rels/slideMaster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81.xml"/><Relationship Id="rId8" Type="http://schemas.openxmlformats.org/officeDocument/2006/relationships/slideLayout" Target="../slideLayouts/slideLayout580.xml"/><Relationship Id="rId7" Type="http://schemas.openxmlformats.org/officeDocument/2006/relationships/slideLayout" Target="../slideLayouts/slideLayout579.xml"/><Relationship Id="rId6" Type="http://schemas.openxmlformats.org/officeDocument/2006/relationships/slideLayout" Target="../slideLayouts/slideLayout578.xml"/><Relationship Id="rId5" Type="http://schemas.openxmlformats.org/officeDocument/2006/relationships/slideLayout" Target="../slideLayouts/slideLayout577.xml"/><Relationship Id="rId4" Type="http://schemas.openxmlformats.org/officeDocument/2006/relationships/slideLayout" Target="../slideLayouts/slideLayout576.xml"/><Relationship Id="rId3" Type="http://schemas.openxmlformats.org/officeDocument/2006/relationships/slideLayout" Target="../slideLayouts/slideLayout575.xml"/><Relationship Id="rId2" Type="http://schemas.openxmlformats.org/officeDocument/2006/relationships/slideLayout" Target="../slideLayouts/slideLayout574.xml"/><Relationship Id="rId12" Type="http://schemas.openxmlformats.org/officeDocument/2006/relationships/theme" Target="../theme/theme53.xml"/><Relationship Id="rId11" Type="http://schemas.openxmlformats.org/officeDocument/2006/relationships/slideLayout" Target="../slideLayouts/slideLayout583.xml"/><Relationship Id="rId10" Type="http://schemas.openxmlformats.org/officeDocument/2006/relationships/slideLayout" Target="../slideLayouts/slideLayout582.xml"/><Relationship Id="rId1" Type="http://schemas.openxmlformats.org/officeDocument/2006/relationships/slideLayout" Target="../slideLayouts/slideLayout573.xml"/></Relationships>
</file>

<file path=ppt/slideMasters/_rels/slideMaster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92.xml"/><Relationship Id="rId8" Type="http://schemas.openxmlformats.org/officeDocument/2006/relationships/slideLayout" Target="../slideLayouts/slideLayout591.xml"/><Relationship Id="rId7" Type="http://schemas.openxmlformats.org/officeDocument/2006/relationships/slideLayout" Target="../slideLayouts/slideLayout590.xml"/><Relationship Id="rId6" Type="http://schemas.openxmlformats.org/officeDocument/2006/relationships/slideLayout" Target="../slideLayouts/slideLayout589.xml"/><Relationship Id="rId5" Type="http://schemas.openxmlformats.org/officeDocument/2006/relationships/slideLayout" Target="../slideLayouts/slideLayout588.xml"/><Relationship Id="rId4" Type="http://schemas.openxmlformats.org/officeDocument/2006/relationships/slideLayout" Target="../slideLayouts/slideLayout587.xml"/><Relationship Id="rId3" Type="http://schemas.openxmlformats.org/officeDocument/2006/relationships/slideLayout" Target="../slideLayouts/slideLayout586.xml"/><Relationship Id="rId2" Type="http://schemas.openxmlformats.org/officeDocument/2006/relationships/slideLayout" Target="../slideLayouts/slideLayout585.xml"/><Relationship Id="rId12" Type="http://schemas.openxmlformats.org/officeDocument/2006/relationships/theme" Target="../theme/theme54.xml"/><Relationship Id="rId11" Type="http://schemas.openxmlformats.org/officeDocument/2006/relationships/slideLayout" Target="../slideLayouts/slideLayout594.xml"/><Relationship Id="rId10" Type="http://schemas.openxmlformats.org/officeDocument/2006/relationships/slideLayout" Target="../slideLayouts/slideLayout593.xml"/><Relationship Id="rId1" Type="http://schemas.openxmlformats.org/officeDocument/2006/relationships/slideLayout" Target="../slideLayouts/slideLayout584.xml"/></Relationships>
</file>

<file path=ppt/slideMasters/_rels/slideMaster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03.xml"/><Relationship Id="rId8" Type="http://schemas.openxmlformats.org/officeDocument/2006/relationships/slideLayout" Target="../slideLayouts/slideLayout602.xml"/><Relationship Id="rId7" Type="http://schemas.openxmlformats.org/officeDocument/2006/relationships/slideLayout" Target="../slideLayouts/slideLayout601.xml"/><Relationship Id="rId6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98.xml"/><Relationship Id="rId3" Type="http://schemas.openxmlformats.org/officeDocument/2006/relationships/slideLayout" Target="../slideLayouts/slideLayout597.xml"/><Relationship Id="rId2" Type="http://schemas.openxmlformats.org/officeDocument/2006/relationships/slideLayout" Target="../slideLayouts/slideLayout596.xml"/><Relationship Id="rId12" Type="http://schemas.openxmlformats.org/officeDocument/2006/relationships/theme" Target="../theme/theme55.xml"/><Relationship Id="rId11" Type="http://schemas.openxmlformats.org/officeDocument/2006/relationships/slideLayout" Target="../slideLayouts/slideLayout605.xml"/><Relationship Id="rId10" Type="http://schemas.openxmlformats.org/officeDocument/2006/relationships/slideLayout" Target="../slideLayouts/slideLayout604.xml"/><Relationship Id="rId1" Type="http://schemas.openxmlformats.org/officeDocument/2006/relationships/slideLayout" Target="../slideLayouts/slideLayout595.xml"/></Relationships>
</file>

<file path=ppt/slideMasters/_rels/slideMaster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14.xml"/><Relationship Id="rId8" Type="http://schemas.openxmlformats.org/officeDocument/2006/relationships/slideLayout" Target="../slideLayouts/slideLayout613.xml"/><Relationship Id="rId7" Type="http://schemas.openxmlformats.org/officeDocument/2006/relationships/slideLayout" Target="../slideLayouts/slideLayout612.xml"/><Relationship Id="rId6" Type="http://schemas.openxmlformats.org/officeDocument/2006/relationships/slideLayout" Target="../slideLayouts/slideLayout611.xml"/><Relationship Id="rId5" Type="http://schemas.openxmlformats.org/officeDocument/2006/relationships/slideLayout" Target="../slideLayouts/slideLayout610.xml"/><Relationship Id="rId4" Type="http://schemas.openxmlformats.org/officeDocument/2006/relationships/slideLayout" Target="../slideLayouts/slideLayout609.xml"/><Relationship Id="rId3" Type="http://schemas.openxmlformats.org/officeDocument/2006/relationships/slideLayout" Target="../slideLayouts/slideLayout608.xml"/><Relationship Id="rId2" Type="http://schemas.openxmlformats.org/officeDocument/2006/relationships/slideLayout" Target="../slideLayouts/slideLayout607.xml"/><Relationship Id="rId12" Type="http://schemas.openxmlformats.org/officeDocument/2006/relationships/theme" Target="../theme/theme56.xml"/><Relationship Id="rId11" Type="http://schemas.openxmlformats.org/officeDocument/2006/relationships/slideLayout" Target="../slideLayouts/slideLayout616.xml"/><Relationship Id="rId10" Type="http://schemas.openxmlformats.org/officeDocument/2006/relationships/slideLayout" Target="../slideLayouts/slideLayout615.xml"/><Relationship Id="rId1" Type="http://schemas.openxmlformats.org/officeDocument/2006/relationships/slideLayout" Target="../slideLayouts/slideLayout606.xml"/></Relationships>
</file>

<file path=ppt/slideMasters/_rels/slideMaster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25.xml"/><Relationship Id="rId8" Type="http://schemas.openxmlformats.org/officeDocument/2006/relationships/slideLayout" Target="../slideLayouts/slideLayout624.xml"/><Relationship Id="rId7" Type="http://schemas.openxmlformats.org/officeDocument/2006/relationships/slideLayout" Target="../slideLayouts/slideLayout623.xml"/><Relationship Id="rId6" Type="http://schemas.openxmlformats.org/officeDocument/2006/relationships/slideLayout" Target="../slideLayouts/slideLayout622.xml"/><Relationship Id="rId5" Type="http://schemas.openxmlformats.org/officeDocument/2006/relationships/slideLayout" Target="../slideLayouts/slideLayout621.xml"/><Relationship Id="rId4" Type="http://schemas.openxmlformats.org/officeDocument/2006/relationships/slideLayout" Target="../slideLayouts/slideLayout620.xml"/><Relationship Id="rId3" Type="http://schemas.openxmlformats.org/officeDocument/2006/relationships/slideLayout" Target="../slideLayouts/slideLayout619.xml"/><Relationship Id="rId2" Type="http://schemas.openxmlformats.org/officeDocument/2006/relationships/slideLayout" Target="../slideLayouts/slideLayout618.xml"/><Relationship Id="rId12" Type="http://schemas.openxmlformats.org/officeDocument/2006/relationships/theme" Target="../theme/theme57.xml"/><Relationship Id="rId11" Type="http://schemas.openxmlformats.org/officeDocument/2006/relationships/slideLayout" Target="../slideLayouts/slideLayout627.xml"/><Relationship Id="rId10" Type="http://schemas.openxmlformats.org/officeDocument/2006/relationships/slideLayout" Target="../slideLayouts/slideLayout626.xml"/><Relationship Id="rId1" Type="http://schemas.openxmlformats.org/officeDocument/2006/relationships/slideLayout" Target="../slideLayouts/slideLayout617.xml"/></Relationships>
</file>

<file path=ppt/slideMasters/_rels/slideMaster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36.xml"/><Relationship Id="rId8" Type="http://schemas.openxmlformats.org/officeDocument/2006/relationships/slideLayout" Target="../slideLayouts/slideLayout635.xml"/><Relationship Id="rId7" Type="http://schemas.openxmlformats.org/officeDocument/2006/relationships/slideLayout" Target="../slideLayouts/slideLayout634.xml"/><Relationship Id="rId6" Type="http://schemas.openxmlformats.org/officeDocument/2006/relationships/slideLayout" Target="../slideLayouts/slideLayout633.xml"/><Relationship Id="rId5" Type="http://schemas.openxmlformats.org/officeDocument/2006/relationships/slideLayout" Target="../slideLayouts/slideLayout632.xml"/><Relationship Id="rId4" Type="http://schemas.openxmlformats.org/officeDocument/2006/relationships/slideLayout" Target="../slideLayouts/slideLayout631.xml"/><Relationship Id="rId3" Type="http://schemas.openxmlformats.org/officeDocument/2006/relationships/slideLayout" Target="../slideLayouts/slideLayout630.xml"/><Relationship Id="rId2" Type="http://schemas.openxmlformats.org/officeDocument/2006/relationships/slideLayout" Target="../slideLayouts/slideLayout629.xml"/><Relationship Id="rId12" Type="http://schemas.openxmlformats.org/officeDocument/2006/relationships/theme" Target="../theme/theme58.xml"/><Relationship Id="rId11" Type="http://schemas.openxmlformats.org/officeDocument/2006/relationships/slideLayout" Target="../slideLayouts/slideLayout638.xml"/><Relationship Id="rId10" Type="http://schemas.openxmlformats.org/officeDocument/2006/relationships/slideLayout" Target="../slideLayouts/slideLayout637.xml"/><Relationship Id="rId1" Type="http://schemas.openxmlformats.org/officeDocument/2006/relationships/slideLayout" Target="../slideLayouts/slideLayout628.xml"/></Relationships>
</file>

<file path=ppt/slideMasters/_rels/slideMaster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7.xml"/><Relationship Id="rId8" Type="http://schemas.openxmlformats.org/officeDocument/2006/relationships/slideLayout" Target="../slideLayouts/slideLayout646.xml"/><Relationship Id="rId7" Type="http://schemas.openxmlformats.org/officeDocument/2006/relationships/slideLayout" Target="../slideLayouts/slideLayout645.xml"/><Relationship Id="rId6" Type="http://schemas.openxmlformats.org/officeDocument/2006/relationships/slideLayout" Target="../slideLayouts/slideLayout644.xml"/><Relationship Id="rId5" Type="http://schemas.openxmlformats.org/officeDocument/2006/relationships/slideLayout" Target="../slideLayouts/slideLayout643.xml"/><Relationship Id="rId4" Type="http://schemas.openxmlformats.org/officeDocument/2006/relationships/slideLayout" Target="../slideLayouts/slideLayout642.xml"/><Relationship Id="rId3" Type="http://schemas.openxmlformats.org/officeDocument/2006/relationships/slideLayout" Target="../slideLayouts/slideLayout641.xml"/><Relationship Id="rId2" Type="http://schemas.openxmlformats.org/officeDocument/2006/relationships/slideLayout" Target="../slideLayouts/slideLayout640.xml"/><Relationship Id="rId12" Type="http://schemas.openxmlformats.org/officeDocument/2006/relationships/theme" Target="../theme/theme59.xml"/><Relationship Id="rId11" Type="http://schemas.openxmlformats.org/officeDocument/2006/relationships/slideLayout" Target="../slideLayouts/slideLayout649.xml"/><Relationship Id="rId10" Type="http://schemas.openxmlformats.org/officeDocument/2006/relationships/slideLayout" Target="../slideLayouts/slideLayout648.xml"/><Relationship Id="rId1" Type="http://schemas.openxmlformats.org/officeDocument/2006/relationships/slideLayout" Target="../slideLayouts/slideLayout639.xml"/></Relationships>
</file>

<file path=ppt/slideMasters/_rels/slideMaster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.xml"/><Relationship Id="rId8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1.xml"/><Relationship Id="rId5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8.xml"/><Relationship Id="rId2" Type="http://schemas.openxmlformats.org/officeDocument/2006/relationships/slideLayout" Target="../slideLayouts/slideLayout57.xml"/><Relationship Id="rId12" Type="http://schemas.openxmlformats.org/officeDocument/2006/relationships/theme" Target="../theme/theme6.xml"/><Relationship Id="rId11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5.xml"/><Relationship Id="rId1" Type="http://schemas.openxmlformats.org/officeDocument/2006/relationships/slideLayout" Target="../slideLayouts/slideLayout56.xml"/></Relationships>
</file>

<file path=ppt/slideMasters/_rels/slideMaster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58.xml"/><Relationship Id="rId8" Type="http://schemas.openxmlformats.org/officeDocument/2006/relationships/slideLayout" Target="../slideLayouts/slideLayout657.xml"/><Relationship Id="rId7" Type="http://schemas.openxmlformats.org/officeDocument/2006/relationships/slideLayout" Target="../slideLayouts/slideLayout656.xml"/><Relationship Id="rId6" Type="http://schemas.openxmlformats.org/officeDocument/2006/relationships/slideLayout" Target="../slideLayouts/slideLayout655.xml"/><Relationship Id="rId5" Type="http://schemas.openxmlformats.org/officeDocument/2006/relationships/slideLayout" Target="../slideLayouts/slideLayout654.xml"/><Relationship Id="rId4" Type="http://schemas.openxmlformats.org/officeDocument/2006/relationships/slideLayout" Target="../slideLayouts/slideLayout653.xml"/><Relationship Id="rId3" Type="http://schemas.openxmlformats.org/officeDocument/2006/relationships/slideLayout" Target="../slideLayouts/slideLayout652.xml"/><Relationship Id="rId2" Type="http://schemas.openxmlformats.org/officeDocument/2006/relationships/slideLayout" Target="../slideLayouts/slideLayout651.xml"/><Relationship Id="rId12" Type="http://schemas.openxmlformats.org/officeDocument/2006/relationships/theme" Target="../theme/theme60.xml"/><Relationship Id="rId11" Type="http://schemas.openxmlformats.org/officeDocument/2006/relationships/slideLayout" Target="../slideLayouts/slideLayout660.xml"/><Relationship Id="rId10" Type="http://schemas.openxmlformats.org/officeDocument/2006/relationships/slideLayout" Target="../slideLayouts/slideLayout659.xml"/><Relationship Id="rId1" Type="http://schemas.openxmlformats.org/officeDocument/2006/relationships/slideLayout" Target="../slideLayouts/slideLayout650.xml"/></Relationships>
</file>

<file path=ppt/slideMasters/_rels/slideMaster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69.xml"/><Relationship Id="rId8" Type="http://schemas.openxmlformats.org/officeDocument/2006/relationships/slideLayout" Target="../slideLayouts/slideLayout668.xml"/><Relationship Id="rId7" Type="http://schemas.openxmlformats.org/officeDocument/2006/relationships/slideLayout" Target="../slideLayouts/slideLayout667.xml"/><Relationship Id="rId6" Type="http://schemas.openxmlformats.org/officeDocument/2006/relationships/slideLayout" Target="../slideLayouts/slideLayout666.xml"/><Relationship Id="rId5" Type="http://schemas.openxmlformats.org/officeDocument/2006/relationships/slideLayout" Target="../slideLayouts/slideLayout665.xml"/><Relationship Id="rId4" Type="http://schemas.openxmlformats.org/officeDocument/2006/relationships/slideLayout" Target="../slideLayouts/slideLayout664.xml"/><Relationship Id="rId3" Type="http://schemas.openxmlformats.org/officeDocument/2006/relationships/slideLayout" Target="../slideLayouts/slideLayout663.xml"/><Relationship Id="rId2" Type="http://schemas.openxmlformats.org/officeDocument/2006/relationships/slideLayout" Target="../slideLayouts/slideLayout662.xml"/><Relationship Id="rId12" Type="http://schemas.openxmlformats.org/officeDocument/2006/relationships/theme" Target="../theme/theme61.xml"/><Relationship Id="rId11" Type="http://schemas.openxmlformats.org/officeDocument/2006/relationships/slideLayout" Target="../slideLayouts/slideLayout671.xml"/><Relationship Id="rId10" Type="http://schemas.openxmlformats.org/officeDocument/2006/relationships/slideLayout" Target="../slideLayouts/slideLayout670.xml"/><Relationship Id="rId1" Type="http://schemas.openxmlformats.org/officeDocument/2006/relationships/slideLayout" Target="../slideLayouts/slideLayout661.xml"/></Relationships>
</file>

<file path=ppt/slideMasters/_rels/slideMaster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80.xml"/><Relationship Id="rId8" Type="http://schemas.openxmlformats.org/officeDocument/2006/relationships/slideLayout" Target="../slideLayouts/slideLayout679.xml"/><Relationship Id="rId7" Type="http://schemas.openxmlformats.org/officeDocument/2006/relationships/slideLayout" Target="../slideLayouts/slideLayout678.xml"/><Relationship Id="rId6" Type="http://schemas.openxmlformats.org/officeDocument/2006/relationships/slideLayout" Target="../slideLayouts/slideLayout677.xml"/><Relationship Id="rId5" Type="http://schemas.openxmlformats.org/officeDocument/2006/relationships/slideLayout" Target="../slideLayouts/slideLayout676.xml"/><Relationship Id="rId4" Type="http://schemas.openxmlformats.org/officeDocument/2006/relationships/slideLayout" Target="../slideLayouts/slideLayout675.xml"/><Relationship Id="rId3" Type="http://schemas.openxmlformats.org/officeDocument/2006/relationships/slideLayout" Target="../slideLayouts/slideLayout674.xml"/><Relationship Id="rId2" Type="http://schemas.openxmlformats.org/officeDocument/2006/relationships/slideLayout" Target="../slideLayouts/slideLayout673.xml"/><Relationship Id="rId12" Type="http://schemas.openxmlformats.org/officeDocument/2006/relationships/theme" Target="../theme/theme62.xml"/><Relationship Id="rId11" Type="http://schemas.openxmlformats.org/officeDocument/2006/relationships/slideLayout" Target="../slideLayouts/slideLayout682.xml"/><Relationship Id="rId10" Type="http://schemas.openxmlformats.org/officeDocument/2006/relationships/slideLayout" Target="../slideLayouts/slideLayout681.xml"/><Relationship Id="rId1" Type="http://schemas.openxmlformats.org/officeDocument/2006/relationships/slideLayout" Target="../slideLayouts/slideLayout672.xml"/></Relationships>
</file>

<file path=ppt/slideMasters/_rels/slideMaster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91.xml"/><Relationship Id="rId8" Type="http://schemas.openxmlformats.org/officeDocument/2006/relationships/slideLayout" Target="../slideLayouts/slideLayout690.xml"/><Relationship Id="rId7" Type="http://schemas.openxmlformats.org/officeDocument/2006/relationships/slideLayout" Target="../slideLayouts/slideLayout689.xml"/><Relationship Id="rId6" Type="http://schemas.openxmlformats.org/officeDocument/2006/relationships/slideLayout" Target="../slideLayouts/slideLayout688.xml"/><Relationship Id="rId5" Type="http://schemas.openxmlformats.org/officeDocument/2006/relationships/slideLayout" Target="../slideLayouts/slideLayout687.xml"/><Relationship Id="rId4" Type="http://schemas.openxmlformats.org/officeDocument/2006/relationships/slideLayout" Target="../slideLayouts/slideLayout686.xml"/><Relationship Id="rId3" Type="http://schemas.openxmlformats.org/officeDocument/2006/relationships/slideLayout" Target="../slideLayouts/slideLayout685.xml"/><Relationship Id="rId2" Type="http://schemas.openxmlformats.org/officeDocument/2006/relationships/slideLayout" Target="../slideLayouts/slideLayout684.xml"/><Relationship Id="rId12" Type="http://schemas.openxmlformats.org/officeDocument/2006/relationships/theme" Target="../theme/theme63.xml"/><Relationship Id="rId11" Type="http://schemas.openxmlformats.org/officeDocument/2006/relationships/slideLayout" Target="../slideLayouts/slideLayout693.xml"/><Relationship Id="rId10" Type="http://schemas.openxmlformats.org/officeDocument/2006/relationships/slideLayout" Target="../slideLayouts/slideLayout692.xml"/><Relationship Id="rId1" Type="http://schemas.openxmlformats.org/officeDocument/2006/relationships/slideLayout" Target="../slideLayouts/slideLayout683.xml"/></Relationships>
</file>

<file path=ppt/slideMasters/_rels/slideMaster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02.xml"/><Relationship Id="rId8" Type="http://schemas.openxmlformats.org/officeDocument/2006/relationships/slideLayout" Target="../slideLayouts/slideLayout701.xml"/><Relationship Id="rId7" Type="http://schemas.openxmlformats.org/officeDocument/2006/relationships/slideLayout" Target="../slideLayouts/slideLayout700.xml"/><Relationship Id="rId6" Type="http://schemas.openxmlformats.org/officeDocument/2006/relationships/slideLayout" Target="../slideLayouts/slideLayout699.xml"/><Relationship Id="rId5" Type="http://schemas.openxmlformats.org/officeDocument/2006/relationships/slideLayout" Target="../slideLayouts/slideLayout698.xml"/><Relationship Id="rId4" Type="http://schemas.openxmlformats.org/officeDocument/2006/relationships/slideLayout" Target="../slideLayouts/slideLayout697.xml"/><Relationship Id="rId3" Type="http://schemas.openxmlformats.org/officeDocument/2006/relationships/slideLayout" Target="../slideLayouts/slideLayout696.xml"/><Relationship Id="rId2" Type="http://schemas.openxmlformats.org/officeDocument/2006/relationships/slideLayout" Target="../slideLayouts/slideLayout695.xml"/><Relationship Id="rId12" Type="http://schemas.openxmlformats.org/officeDocument/2006/relationships/theme" Target="../theme/theme64.xml"/><Relationship Id="rId11" Type="http://schemas.openxmlformats.org/officeDocument/2006/relationships/slideLayout" Target="../slideLayouts/slideLayout704.xml"/><Relationship Id="rId10" Type="http://schemas.openxmlformats.org/officeDocument/2006/relationships/slideLayout" Target="../slideLayouts/slideLayout703.xml"/><Relationship Id="rId1" Type="http://schemas.openxmlformats.org/officeDocument/2006/relationships/slideLayout" Target="../slideLayouts/slideLayout694.xml"/></Relationships>
</file>

<file path=ppt/slideMasters/_rels/slideMaster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13.xml"/><Relationship Id="rId8" Type="http://schemas.openxmlformats.org/officeDocument/2006/relationships/slideLayout" Target="../slideLayouts/slideLayout712.xml"/><Relationship Id="rId7" Type="http://schemas.openxmlformats.org/officeDocument/2006/relationships/slideLayout" Target="../slideLayouts/slideLayout711.xml"/><Relationship Id="rId6" Type="http://schemas.openxmlformats.org/officeDocument/2006/relationships/slideLayout" Target="../slideLayouts/slideLayout710.xml"/><Relationship Id="rId5" Type="http://schemas.openxmlformats.org/officeDocument/2006/relationships/slideLayout" Target="../slideLayouts/slideLayout709.xml"/><Relationship Id="rId4" Type="http://schemas.openxmlformats.org/officeDocument/2006/relationships/slideLayout" Target="../slideLayouts/slideLayout708.xml"/><Relationship Id="rId3" Type="http://schemas.openxmlformats.org/officeDocument/2006/relationships/slideLayout" Target="../slideLayouts/slideLayout707.xml"/><Relationship Id="rId2" Type="http://schemas.openxmlformats.org/officeDocument/2006/relationships/slideLayout" Target="../slideLayouts/slideLayout706.xml"/><Relationship Id="rId12" Type="http://schemas.openxmlformats.org/officeDocument/2006/relationships/theme" Target="../theme/theme65.xml"/><Relationship Id="rId11" Type="http://schemas.openxmlformats.org/officeDocument/2006/relationships/slideLayout" Target="../slideLayouts/slideLayout715.xml"/><Relationship Id="rId10" Type="http://schemas.openxmlformats.org/officeDocument/2006/relationships/slideLayout" Target="../slideLayouts/slideLayout714.xml"/><Relationship Id="rId1" Type="http://schemas.openxmlformats.org/officeDocument/2006/relationships/slideLayout" Target="../slideLayouts/slideLayout705.xml"/></Relationships>
</file>

<file path=ppt/slideMasters/_rels/slideMaster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24.xml"/><Relationship Id="rId8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22.xml"/><Relationship Id="rId6" Type="http://schemas.openxmlformats.org/officeDocument/2006/relationships/slideLayout" Target="../slideLayouts/slideLayout721.xml"/><Relationship Id="rId5" Type="http://schemas.openxmlformats.org/officeDocument/2006/relationships/slideLayout" Target="../slideLayouts/slideLayout720.xml"/><Relationship Id="rId4" Type="http://schemas.openxmlformats.org/officeDocument/2006/relationships/slideLayout" Target="../slideLayouts/slideLayout719.xml"/><Relationship Id="rId3" Type="http://schemas.openxmlformats.org/officeDocument/2006/relationships/slideLayout" Target="../slideLayouts/slideLayout718.xml"/><Relationship Id="rId2" Type="http://schemas.openxmlformats.org/officeDocument/2006/relationships/slideLayout" Target="../slideLayouts/slideLayout717.xml"/><Relationship Id="rId12" Type="http://schemas.openxmlformats.org/officeDocument/2006/relationships/theme" Target="../theme/theme66.xml"/><Relationship Id="rId11" Type="http://schemas.openxmlformats.org/officeDocument/2006/relationships/slideLayout" Target="../slideLayouts/slideLayout726.xml"/><Relationship Id="rId10" Type="http://schemas.openxmlformats.org/officeDocument/2006/relationships/slideLayout" Target="../slideLayouts/slideLayout725.xml"/><Relationship Id="rId1" Type="http://schemas.openxmlformats.org/officeDocument/2006/relationships/slideLayout" Target="../slideLayouts/slideLayout716.xml"/></Relationships>
</file>

<file path=ppt/slideMasters/_rels/slideMaster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35.xml"/><Relationship Id="rId8" Type="http://schemas.openxmlformats.org/officeDocument/2006/relationships/slideLayout" Target="../slideLayouts/slideLayout734.xml"/><Relationship Id="rId7" Type="http://schemas.openxmlformats.org/officeDocument/2006/relationships/slideLayout" Target="../slideLayouts/slideLayout733.xml"/><Relationship Id="rId6" Type="http://schemas.openxmlformats.org/officeDocument/2006/relationships/slideLayout" Target="../slideLayouts/slideLayout732.xml"/><Relationship Id="rId5" Type="http://schemas.openxmlformats.org/officeDocument/2006/relationships/slideLayout" Target="../slideLayouts/slideLayout731.xml"/><Relationship Id="rId4" Type="http://schemas.openxmlformats.org/officeDocument/2006/relationships/slideLayout" Target="../slideLayouts/slideLayout730.xml"/><Relationship Id="rId3" Type="http://schemas.openxmlformats.org/officeDocument/2006/relationships/slideLayout" Target="../slideLayouts/slideLayout729.xml"/><Relationship Id="rId2" Type="http://schemas.openxmlformats.org/officeDocument/2006/relationships/slideLayout" Target="../slideLayouts/slideLayout728.xml"/><Relationship Id="rId12" Type="http://schemas.openxmlformats.org/officeDocument/2006/relationships/theme" Target="../theme/theme67.xml"/><Relationship Id="rId11" Type="http://schemas.openxmlformats.org/officeDocument/2006/relationships/slideLayout" Target="../slideLayouts/slideLayout737.xml"/><Relationship Id="rId10" Type="http://schemas.openxmlformats.org/officeDocument/2006/relationships/slideLayout" Target="../slideLayouts/slideLayout736.xml"/><Relationship Id="rId1" Type="http://schemas.openxmlformats.org/officeDocument/2006/relationships/slideLayout" Target="../slideLayouts/slideLayout727.xml"/></Relationships>
</file>

<file path=ppt/slideMasters/_rels/slideMaster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46.xml"/><Relationship Id="rId8" Type="http://schemas.openxmlformats.org/officeDocument/2006/relationships/slideLayout" Target="../slideLayouts/slideLayout745.xml"/><Relationship Id="rId7" Type="http://schemas.openxmlformats.org/officeDocument/2006/relationships/slideLayout" Target="../slideLayouts/slideLayout744.xml"/><Relationship Id="rId6" Type="http://schemas.openxmlformats.org/officeDocument/2006/relationships/slideLayout" Target="../slideLayouts/slideLayout743.xml"/><Relationship Id="rId5" Type="http://schemas.openxmlformats.org/officeDocument/2006/relationships/slideLayout" Target="../slideLayouts/slideLayout742.xml"/><Relationship Id="rId4" Type="http://schemas.openxmlformats.org/officeDocument/2006/relationships/slideLayout" Target="../slideLayouts/slideLayout741.xml"/><Relationship Id="rId3" Type="http://schemas.openxmlformats.org/officeDocument/2006/relationships/slideLayout" Target="../slideLayouts/slideLayout740.xml"/><Relationship Id="rId2" Type="http://schemas.openxmlformats.org/officeDocument/2006/relationships/slideLayout" Target="../slideLayouts/slideLayout739.xml"/><Relationship Id="rId12" Type="http://schemas.openxmlformats.org/officeDocument/2006/relationships/theme" Target="../theme/theme68.xml"/><Relationship Id="rId11" Type="http://schemas.openxmlformats.org/officeDocument/2006/relationships/slideLayout" Target="../slideLayouts/slideLayout748.xml"/><Relationship Id="rId10" Type="http://schemas.openxmlformats.org/officeDocument/2006/relationships/slideLayout" Target="../slideLayouts/slideLayout747.xml"/><Relationship Id="rId1" Type="http://schemas.openxmlformats.org/officeDocument/2006/relationships/slideLayout" Target="../slideLayouts/slideLayout738.xml"/></Relationships>
</file>

<file path=ppt/slideMasters/_rels/slideMaster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7.xml"/><Relationship Id="rId8" Type="http://schemas.openxmlformats.org/officeDocument/2006/relationships/slideLayout" Target="../slideLayouts/slideLayout756.xml"/><Relationship Id="rId7" Type="http://schemas.openxmlformats.org/officeDocument/2006/relationships/slideLayout" Target="../slideLayouts/slideLayout755.xml"/><Relationship Id="rId6" Type="http://schemas.openxmlformats.org/officeDocument/2006/relationships/slideLayout" Target="../slideLayouts/slideLayout754.xml"/><Relationship Id="rId5" Type="http://schemas.openxmlformats.org/officeDocument/2006/relationships/slideLayout" Target="../slideLayouts/slideLayout753.xml"/><Relationship Id="rId4" Type="http://schemas.openxmlformats.org/officeDocument/2006/relationships/slideLayout" Target="../slideLayouts/slideLayout752.xml"/><Relationship Id="rId3" Type="http://schemas.openxmlformats.org/officeDocument/2006/relationships/slideLayout" Target="../slideLayouts/slideLayout751.xml"/><Relationship Id="rId2" Type="http://schemas.openxmlformats.org/officeDocument/2006/relationships/slideLayout" Target="../slideLayouts/slideLayout750.xml"/><Relationship Id="rId12" Type="http://schemas.openxmlformats.org/officeDocument/2006/relationships/theme" Target="../theme/theme69.xml"/><Relationship Id="rId11" Type="http://schemas.openxmlformats.org/officeDocument/2006/relationships/slideLayout" Target="../slideLayouts/slideLayout759.xml"/><Relationship Id="rId10" Type="http://schemas.openxmlformats.org/officeDocument/2006/relationships/slideLayout" Target="../slideLayouts/slideLayout758.xml"/><Relationship Id="rId1" Type="http://schemas.openxmlformats.org/officeDocument/2006/relationships/slideLayout" Target="../slideLayouts/slideLayout749.xml"/></Relationships>
</file>

<file path=ppt/slideMasters/_rels/slideMaster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.xml"/><Relationship Id="rId8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2.xml"/><Relationship Id="rId5" Type="http://schemas.openxmlformats.org/officeDocument/2006/relationships/slideLayout" Target="../slideLayouts/slideLayout71.xml"/><Relationship Id="rId4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9.xml"/><Relationship Id="rId2" Type="http://schemas.openxmlformats.org/officeDocument/2006/relationships/slideLayout" Target="../slideLayouts/slideLayout68.xml"/><Relationship Id="rId12" Type="http://schemas.openxmlformats.org/officeDocument/2006/relationships/theme" Target="../theme/theme7.xml"/><Relationship Id="rId11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7.xml"/></Relationships>
</file>

<file path=ppt/slideMasters/_rels/slideMaster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68.xml"/><Relationship Id="rId8" Type="http://schemas.openxmlformats.org/officeDocument/2006/relationships/slideLayout" Target="../slideLayouts/slideLayout767.xml"/><Relationship Id="rId7" Type="http://schemas.openxmlformats.org/officeDocument/2006/relationships/slideLayout" Target="../slideLayouts/slideLayout766.xml"/><Relationship Id="rId6" Type="http://schemas.openxmlformats.org/officeDocument/2006/relationships/slideLayout" Target="../slideLayouts/slideLayout765.xml"/><Relationship Id="rId5" Type="http://schemas.openxmlformats.org/officeDocument/2006/relationships/slideLayout" Target="../slideLayouts/slideLayout764.xml"/><Relationship Id="rId4" Type="http://schemas.openxmlformats.org/officeDocument/2006/relationships/slideLayout" Target="../slideLayouts/slideLayout763.xml"/><Relationship Id="rId3" Type="http://schemas.openxmlformats.org/officeDocument/2006/relationships/slideLayout" Target="../slideLayouts/slideLayout762.xml"/><Relationship Id="rId2" Type="http://schemas.openxmlformats.org/officeDocument/2006/relationships/slideLayout" Target="../slideLayouts/slideLayout761.xml"/><Relationship Id="rId12" Type="http://schemas.openxmlformats.org/officeDocument/2006/relationships/theme" Target="../theme/theme70.xml"/><Relationship Id="rId11" Type="http://schemas.openxmlformats.org/officeDocument/2006/relationships/slideLayout" Target="../slideLayouts/slideLayout770.xml"/><Relationship Id="rId10" Type="http://schemas.openxmlformats.org/officeDocument/2006/relationships/slideLayout" Target="../slideLayouts/slideLayout769.xml"/><Relationship Id="rId1" Type="http://schemas.openxmlformats.org/officeDocument/2006/relationships/slideLayout" Target="../slideLayouts/slideLayout760.xml"/></Relationships>
</file>

<file path=ppt/slideMasters/_rels/slideMaster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79.xml"/><Relationship Id="rId8" Type="http://schemas.openxmlformats.org/officeDocument/2006/relationships/slideLayout" Target="../slideLayouts/slideLayout778.xml"/><Relationship Id="rId7" Type="http://schemas.openxmlformats.org/officeDocument/2006/relationships/slideLayout" Target="../slideLayouts/slideLayout777.xml"/><Relationship Id="rId6" Type="http://schemas.openxmlformats.org/officeDocument/2006/relationships/slideLayout" Target="../slideLayouts/slideLayout776.xml"/><Relationship Id="rId5" Type="http://schemas.openxmlformats.org/officeDocument/2006/relationships/slideLayout" Target="../slideLayouts/slideLayout775.xml"/><Relationship Id="rId4" Type="http://schemas.openxmlformats.org/officeDocument/2006/relationships/slideLayout" Target="../slideLayouts/slideLayout774.xml"/><Relationship Id="rId3" Type="http://schemas.openxmlformats.org/officeDocument/2006/relationships/slideLayout" Target="../slideLayouts/slideLayout773.xml"/><Relationship Id="rId2" Type="http://schemas.openxmlformats.org/officeDocument/2006/relationships/slideLayout" Target="../slideLayouts/slideLayout772.xml"/><Relationship Id="rId12" Type="http://schemas.openxmlformats.org/officeDocument/2006/relationships/theme" Target="../theme/theme71.xml"/><Relationship Id="rId11" Type="http://schemas.openxmlformats.org/officeDocument/2006/relationships/slideLayout" Target="../slideLayouts/slideLayout781.xml"/><Relationship Id="rId10" Type="http://schemas.openxmlformats.org/officeDocument/2006/relationships/slideLayout" Target="../slideLayouts/slideLayout780.xml"/><Relationship Id="rId1" Type="http://schemas.openxmlformats.org/officeDocument/2006/relationships/slideLayout" Target="../slideLayouts/slideLayout771.xml"/></Relationships>
</file>

<file path=ppt/slideMasters/_rels/slideMaster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90.xml"/><Relationship Id="rId8" Type="http://schemas.openxmlformats.org/officeDocument/2006/relationships/slideLayout" Target="../slideLayouts/slideLayout789.xml"/><Relationship Id="rId7" Type="http://schemas.openxmlformats.org/officeDocument/2006/relationships/slideLayout" Target="../slideLayouts/slideLayout788.xml"/><Relationship Id="rId6" Type="http://schemas.openxmlformats.org/officeDocument/2006/relationships/slideLayout" Target="../slideLayouts/slideLayout787.xml"/><Relationship Id="rId5" Type="http://schemas.openxmlformats.org/officeDocument/2006/relationships/slideLayout" Target="../slideLayouts/slideLayout786.xml"/><Relationship Id="rId4" Type="http://schemas.openxmlformats.org/officeDocument/2006/relationships/slideLayout" Target="../slideLayouts/slideLayout785.xml"/><Relationship Id="rId3" Type="http://schemas.openxmlformats.org/officeDocument/2006/relationships/slideLayout" Target="../slideLayouts/slideLayout784.xml"/><Relationship Id="rId2" Type="http://schemas.openxmlformats.org/officeDocument/2006/relationships/slideLayout" Target="../slideLayouts/slideLayout783.xml"/><Relationship Id="rId12" Type="http://schemas.openxmlformats.org/officeDocument/2006/relationships/theme" Target="../theme/theme72.xml"/><Relationship Id="rId11" Type="http://schemas.openxmlformats.org/officeDocument/2006/relationships/slideLayout" Target="../slideLayouts/slideLayout792.xml"/><Relationship Id="rId10" Type="http://schemas.openxmlformats.org/officeDocument/2006/relationships/slideLayout" Target="../slideLayouts/slideLayout791.xml"/><Relationship Id="rId1" Type="http://schemas.openxmlformats.org/officeDocument/2006/relationships/slideLayout" Target="../slideLayouts/slideLayout782.xml"/></Relationships>
</file>

<file path=ppt/slideMasters/_rels/slideMaster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01.xml"/><Relationship Id="rId8" Type="http://schemas.openxmlformats.org/officeDocument/2006/relationships/slideLayout" Target="../slideLayouts/slideLayout800.xml"/><Relationship Id="rId7" Type="http://schemas.openxmlformats.org/officeDocument/2006/relationships/slideLayout" Target="../slideLayouts/slideLayout799.xml"/><Relationship Id="rId6" Type="http://schemas.openxmlformats.org/officeDocument/2006/relationships/slideLayout" Target="../slideLayouts/slideLayout798.xml"/><Relationship Id="rId5" Type="http://schemas.openxmlformats.org/officeDocument/2006/relationships/slideLayout" Target="../slideLayouts/slideLayout797.xml"/><Relationship Id="rId4" Type="http://schemas.openxmlformats.org/officeDocument/2006/relationships/slideLayout" Target="../slideLayouts/slideLayout796.xml"/><Relationship Id="rId3" Type="http://schemas.openxmlformats.org/officeDocument/2006/relationships/slideLayout" Target="../slideLayouts/slideLayout795.xml"/><Relationship Id="rId2" Type="http://schemas.openxmlformats.org/officeDocument/2006/relationships/slideLayout" Target="../slideLayouts/slideLayout794.xml"/><Relationship Id="rId12" Type="http://schemas.openxmlformats.org/officeDocument/2006/relationships/theme" Target="../theme/theme73.xml"/><Relationship Id="rId11" Type="http://schemas.openxmlformats.org/officeDocument/2006/relationships/slideLayout" Target="../slideLayouts/slideLayout803.xml"/><Relationship Id="rId10" Type="http://schemas.openxmlformats.org/officeDocument/2006/relationships/slideLayout" Target="../slideLayouts/slideLayout802.xml"/><Relationship Id="rId1" Type="http://schemas.openxmlformats.org/officeDocument/2006/relationships/slideLayout" Target="../slideLayouts/slideLayout793.xml"/></Relationships>
</file>

<file path=ppt/slideMasters/_rels/slideMaster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12.xml"/><Relationship Id="rId8" Type="http://schemas.openxmlformats.org/officeDocument/2006/relationships/slideLayout" Target="../slideLayouts/slideLayout811.xml"/><Relationship Id="rId7" Type="http://schemas.openxmlformats.org/officeDocument/2006/relationships/slideLayout" Target="../slideLayouts/slideLayout810.xml"/><Relationship Id="rId6" Type="http://schemas.openxmlformats.org/officeDocument/2006/relationships/slideLayout" Target="../slideLayouts/slideLayout809.xml"/><Relationship Id="rId5" Type="http://schemas.openxmlformats.org/officeDocument/2006/relationships/slideLayout" Target="../slideLayouts/slideLayout808.xml"/><Relationship Id="rId4" Type="http://schemas.openxmlformats.org/officeDocument/2006/relationships/slideLayout" Target="../slideLayouts/slideLayout807.xml"/><Relationship Id="rId3" Type="http://schemas.openxmlformats.org/officeDocument/2006/relationships/slideLayout" Target="../slideLayouts/slideLayout806.xml"/><Relationship Id="rId2" Type="http://schemas.openxmlformats.org/officeDocument/2006/relationships/slideLayout" Target="../slideLayouts/slideLayout805.xml"/><Relationship Id="rId12" Type="http://schemas.openxmlformats.org/officeDocument/2006/relationships/theme" Target="../theme/theme74.xml"/><Relationship Id="rId11" Type="http://schemas.openxmlformats.org/officeDocument/2006/relationships/slideLayout" Target="../slideLayouts/slideLayout814.xml"/><Relationship Id="rId10" Type="http://schemas.openxmlformats.org/officeDocument/2006/relationships/slideLayout" Target="../slideLayouts/slideLayout813.xml"/><Relationship Id="rId1" Type="http://schemas.openxmlformats.org/officeDocument/2006/relationships/slideLayout" Target="../slideLayouts/slideLayout804.xml"/></Relationships>
</file>

<file path=ppt/slideMasters/_rels/slideMaster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23.xml"/><Relationship Id="rId8" Type="http://schemas.openxmlformats.org/officeDocument/2006/relationships/slideLayout" Target="../slideLayouts/slideLayout822.xml"/><Relationship Id="rId7" Type="http://schemas.openxmlformats.org/officeDocument/2006/relationships/slideLayout" Target="../slideLayouts/slideLayout821.xml"/><Relationship Id="rId6" Type="http://schemas.openxmlformats.org/officeDocument/2006/relationships/slideLayout" Target="../slideLayouts/slideLayout820.xml"/><Relationship Id="rId5" Type="http://schemas.openxmlformats.org/officeDocument/2006/relationships/slideLayout" Target="../slideLayouts/slideLayout819.xml"/><Relationship Id="rId4" Type="http://schemas.openxmlformats.org/officeDocument/2006/relationships/slideLayout" Target="../slideLayouts/slideLayout818.xml"/><Relationship Id="rId3" Type="http://schemas.openxmlformats.org/officeDocument/2006/relationships/slideLayout" Target="../slideLayouts/slideLayout817.xml"/><Relationship Id="rId2" Type="http://schemas.openxmlformats.org/officeDocument/2006/relationships/slideLayout" Target="../slideLayouts/slideLayout816.xml"/><Relationship Id="rId12" Type="http://schemas.openxmlformats.org/officeDocument/2006/relationships/theme" Target="../theme/theme75.xml"/><Relationship Id="rId11" Type="http://schemas.openxmlformats.org/officeDocument/2006/relationships/slideLayout" Target="../slideLayouts/slideLayout825.xml"/><Relationship Id="rId10" Type="http://schemas.openxmlformats.org/officeDocument/2006/relationships/slideLayout" Target="../slideLayouts/slideLayout824.xml"/><Relationship Id="rId1" Type="http://schemas.openxmlformats.org/officeDocument/2006/relationships/slideLayout" Target="../slideLayouts/slideLayout815.xml"/></Relationships>
</file>

<file path=ppt/slideMasters/_rels/slideMaster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34.xml"/><Relationship Id="rId8" Type="http://schemas.openxmlformats.org/officeDocument/2006/relationships/slideLayout" Target="../slideLayouts/slideLayout833.xml"/><Relationship Id="rId7" Type="http://schemas.openxmlformats.org/officeDocument/2006/relationships/slideLayout" Target="../slideLayouts/slideLayout832.xml"/><Relationship Id="rId6" Type="http://schemas.openxmlformats.org/officeDocument/2006/relationships/slideLayout" Target="../slideLayouts/slideLayout831.xml"/><Relationship Id="rId5" Type="http://schemas.openxmlformats.org/officeDocument/2006/relationships/slideLayout" Target="../slideLayouts/slideLayout830.xml"/><Relationship Id="rId4" Type="http://schemas.openxmlformats.org/officeDocument/2006/relationships/slideLayout" Target="../slideLayouts/slideLayout829.xml"/><Relationship Id="rId3" Type="http://schemas.openxmlformats.org/officeDocument/2006/relationships/slideLayout" Target="../slideLayouts/slideLayout828.xml"/><Relationship Id="rId2" Type="http://schemas.openxmlformats.org/officeDocument/2006/relationships/slideLayout" Target="../slideLayouts/slideLayout827.xml"/><Relationship Id="rId12" Type="http://schemas.openxmlformats.org/officeDocument/2006/relationships/theme" Target="../theme/theme76.xml"/><Relationship Id="rId11" Type="http://schemas.openxmlformats.org/officeDocument/2006/relationships/slideLayout" Target="../slideLayouts/slideLayout836.xml"/><Relationship Id="rId10" Type="http://schemas.openxmlformats.org/officeDocument/2006/relationships/slideLayout" Target="../slideLayouts/slideLayout835.xml"/><Relationship Id="rId1" Type="http://schemas.openxmlformats.org/officeDocument/2006/relationships/slideLayout" Target="../slideLayouts/slideLayout826.xml"/></Relationships>
</file>

<file path=ppt/slideMasters/_rels/slideMaster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45.xml"/><Relationship Id="rId8" Type="http://schemas.openxmlformats.org/officeDocument/2006/relationships/slideLayout" Target="../slideLayouts/slideLayout844.xml"/><Relationship Id="rId7" Type="http://schemas.openxmlformats.org/officeDocument/2006/relationships/slideLayout" Target="../slideLayouts/slideLayout843.xml"/><Relationship Id="rId6" Type="http://schemas.openxmlformats.org/officeDocument/2006/relationships/slideLayout" Target="../slideLayouts/slideLayout842.xml"/><Relationship Id="rId5" Type="http://schemas.openxmlformats.org/officeDocument/2006/relationships/slideLayout" Target="../slideLayouts/slideLayout841.xml"/><Relationship Id="rId4" Type="http://schemas.openxmlformats.org/officeDocument/2006/relationships/slideLayout" Target="../slideLayouts/slideLayout840.xml"/><Relationship Id="rId3" Type="http://schemas.openxmlformats.org/officeDocument/2006/relationships/slideLayout" Target="../slideLayouts/slideLayout839.xml"/><Relationship Id="rId2" Type="http://schemas.openxmlformats.org/officeDocument/2006/relationships/slideLayout" Target="../slideLayouts/slideLayout838.xml"/><Relationship Id="rId12" Type="http://schemas.openxmlformats.org/officeDocument/2006/relationships/theme" Target="../theme/theme77.xml"/><Relationship Id="rId11" Type="http://schemas.openxmlformats.org/officeDocument/2006/relationships/slideLayout" Target="../slideLayouts/slideLayout847.xml"/><Relationship Id="rId10" Type="http://schemas.openxmlformats.org/officeDocument/2006/relationships/slideLayout" Target="../slideLayouts/slideLayout846.xml"/><Relationship Id="rId1" Type="http://schemas.openxmlformats.org/officeDocument/2006/relationships/slideLayout" Target="../slideLayouts/slideLayout837.xml"/></Relationships>
</file>

<file path=ppt/slideMasters/_rels/slideMaster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56.xml"/><Relationship Id="rId8" Type="http://schemas.openxmlformats.org/officeDocument/2006/relationships/slideLayout" Target="../slideLayouts/slideLayout855.xml"/><Relationship Id="rId7" Type="http://schemas.openxmlformats.org/officeDocument/2006/relationships/slideLayout" Target="../slideLayouts/slideLayout854.xml"/><Relationship Id="rId6" Type="http://schemas.openxmlformats.org/officeDocument/2006/relationships/slideLayout" Target="../slideLayouts/slideLayout853.xml"/><Relationship Id="rId5" Type="http://schemas.openxmlformats.org/officeDocument/2006/relationships/slideLayout" Target="../slideLayouts/slideLayout852.xml"/><Relationship Id="rId4" Type="http://schemas.openxmlformats.org/officeDocument/2006/relationships/slideLayout" Target="../slideLayouts/slideLayout851.xml"/><Relationship Id="rId3" Type="http://schemas.openxmlformats.org/officeDocument/2006/relationships/slideLayout" Target="../slideLayouts/slideLayout850.xml"/><Relationship Id="rId2" Type="http://schemas.openxmlformats.org/officeDocument/2006/relationships/slideLayout" Target="../slideLayouts/slideLayout849.xml"/><Relationship Id="rId12" Type="http://schemas.openxmlformats.org/officeDocument/2006/relationships/theme" Target="../theme/theme78.xml"/><Relationship Id="rId11" Type="http://schemas.openxmlformats.org/officeDocument/2006/relationships/slideLayout" Target="../slideLayouts/slideLayout858.xml"/><Relationship Id="rId10" Type="http://schemas.openxmlformats.org/officeDocument/2006/relationships/slideLayout" Target="../slideLayouts/slideLayout857.xml"/><Relationship Id="rId1" Type="http://schemas.openxmlformats.org/officeDocument/2006/relationships/slideLayout" Target="../slideLayouts/slideLayout848.xml"/></Relationships>
</file>

<file path=ppt/slideMasters/_rels/slideMaster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7.xml"/><Relationship Id="rId8" Type="http://schemas.openxmlformats.org/officeDocument/2006/relationships/slideLayout" Target="../slideLayouts/slideLayout866.xml"/><Relationship Id="rId7" Type="http://schemas.openxmlformats.org/officeDocument/2006/relationships/slideLayout" Target="../slideLayouts/slideLayout865.xml"/><Relationship Id="rId6" Type="http://schemas.openxmlformats.org/officeDocument/2006/relationships/slideLayout" Target="../slideLayouts/slideLayout864.xml"/><Relationship Id="rId5" Type="http://schemas.openxmlformats.org/officeDocument/2006/relationships/slideLayout" Target="../slideLayouts/slideLayout863.xml"/><Relationship Id="rId4" Type="http://schemas.openxmlformats.org/officeDocument/2006/relationships/slideLayout" Target="../slideLayouts/slideLayout862.xml"/><Relationship Id="rId3" Type="http://schemas.openxmlformats.org/officeDocument/2006/relationships/slideLayout" Target="../slideLayouts/slideLayout861.xml"/><Relationship Id="rId2" Type="http://schemas.openxmlformats.org/officeDocument/2006/relationships/slideLayout" Target="../slideLayouts/slideLayout860.xml"/><Relationship Id="rId12" Type="http://schemas.openxmlformats.org/officeDocument/2006/relationships/theme" Target="../theme/theme79.xml"/><Relationship Id="rId11" Type="http://schemas.openxmlformats.org/officeDocument/2006/relationships/slideLayout" Target="../slideLayouts/slideLayout869.xml"/><Relationship Id="rId10" Type="http://schemas.openxmlformats.org/officeDocument/2006/relationships/slideLayout" Target="../slideLayouts/slideLayout868.xml"/><Relationship Id="rId1" Type="http://schemas.openxmlformats.org/officeDocument/2006/relationships/slideLayout" Target="../slideLayouts/slideLayout859.xml"/></Relationships>
</file>

<file path=ppt/slideMasters/_rels/slideMaster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.xml"/><Relationship Id="rId8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3.xml"/><Relationship Id="rId5" Type="http://schemas.openxmlformats.org/officeDocument/2006/relationships/slideLayout" Target="../slideLayouts/slideLayout82.xml"/><Relationship Id="rId4" Type="http://schemas.openxmlformats.org/officeDocument/2006/relationships/slideLayout" Target="../slideLayouts/slideLayout81.xml"/><Relationship Id="rId3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9.xml"/><Relationship Id="rId12" Type="http://schemas.openxmlformats.org/officeDocument/2006/relationships/theme" Target="../theme/theme8.xml"/><Relationship Id="rId11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78.xml"/></Relationships>
</file>

<file path=ppt/slideMasters/_rels/slideMaster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78.xml"/><Relationship Id="rId8" Type="http://schemas.openxmlformats.org/officeDocument/2006/relationships/slideLayout" Target="../slideLayouts/slideLayout877.xml"/><Relationship Id="rId7" Type="http://schemas.openxmlformats.org/officeDocument/2006/relationships/slideLayout" Target="../slideLayouts/slideLayout876.xml"/><Relationship Id="rId6" Type="http://schemas.openxmlformats.org/officeDocument/2006/relationships/slideLayout" Target="../slideLayouts/slideLayout875.xml"/><Relationship Id="rId5" Type="http://schemas.openxmlformats.org/officeDocument/2006/relationships/slideLayout" Target="../slideLayouts/slideLayout874.xml"/><Relationship Id="rId4" Type="http://schemas.openxmlformats.org/officeDocument/2006/relationships/slideLayout" Target="../slideLayouts/slideLayout873.xml"/><Relationship Id="rId3" Type="http://schemas.openxmlformats.org/officeDocument/2006/relationships/slideLayout" Target="../slideLayouts/slideLayout872.xml"/><Relationship Id="rId2" Type="http://schemas.openxmlformats.org/officeDocument/2006/relationships/slideLayout" Target="../slideLayouts/slideLayout871.xml"/><Relationship Id="rId12" Type="http://schemas.openxmlformats.org/officeDocument/2006/relationships/theme" Target="../theme/theme80.xml"/><Relationship Id="rId11" Type="http://schemas.openxmlformats.org/officeDocument/2006/relationships/slideLayout" Target="../slideLayouts/slideLayout880.xml"/><Relationship Id="rId10" Type="http://schemas.openxmlformats.org/officeDocument/2006/relationships/slideLayout" Target="../slideLayouts/slideLayout879.xml"/><Relationship Id="rId1" Type="http://schemas.openxmlformats.org/officeDocument/2006/relationships/slideLayout" Target="../slideLayouts/slideLayout870.xml"/></Relationships>
</file>

<file path=ppt/slideMasters/_rels/slideMaster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89.xml"/><Relationship Id="rId8" Type="http://schemas.openxmlformats.org/officeDocument/2006/relationships/slideLayout" Target="../slideLayouts/slideLayout888.xml"/><Relationship Id="rId7" Type="http://schemas.openxmlformats.org/officeDocument/2006/relationships/slideLayout" Target="../slideLayouts/slideLayout887.xml"/><Relationship Id="rId6" Type="http://schemas.openxmlformats.org/officeDocument/2006/relationships/slideLayout" Target="../slideLayouts/slideLayout886.xml"/><Relationship Id="rId5" Type="http://schemas.openxmlformats.org/officeDocument/2006/relationships/slideLayout" Target="../slideLayouts/slideLayout885.xml"/><Relationship Id="rId4" Type="http://schemas.openxmlformats.org/officeDocument/2006/relationships/slideLayout" Target="../slideLayouts/slideLayout884.xml"/><Relationship Id="rId3" Type="http://schemas.openxmlformats.org/officeDocument/2006/relationships/slideLayout" Target="../slideLayouts/slideLayout883.xml"/><Relationship Id="rId2" Type="http://schemas.openxmlformats.org/officeDocument/2006/relationships/slideLayout" Target="../slideLayouts/slideLayout882.xml"/><Relationship Id="rId12" Type="http://schemas.openxmlformats.org/officeDocument/2006/relationships/theme" Target="../theme/theme81.xml"/><Relationship Id="rId11" Type="http://schemas.openxmlformats.org/officeDocument/2006/relationships/slideLayout" Target="../slideLayouts/slideLayout891.xml"/><Relationship Id="rId10" Type="http://schemas.openxmlformats.org/officeDocument/2006/relationships/slideLayout" Target="../slideLayouts/slideLayout890.xml"/><Relationship Id="rId1" Type="http://schemas.openxmlformats.org/officeDocument/2006/relationships/slideLayout" Target="../slideLayouts/slideLayout881.xml"/></Relationships>
</file>

<file path=ppt/slideMasters/_rels/slideMaster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00.xml"/><Relationship Id="rId8" Type="http://schemas.openxmlformats.org/officeDocument/2006/relationships/slideLayout" Target="../slideLayouts/slideLayout899.xml"/><Relationship Id="rId7" Type="http://schemas.openxmlformats.org/officeDocument/2006/relationships/slideLayout" Target="../slideLayouts/slideLayout898.xml"/><Relationship Id="rId6" Type="http://schemas.openxmlformats.org/officeDocument/2006/relationships/slideLayout" Target="../slideLayouts/slideLayout897.xml"/><Relationship Id="rId5" Type="http://schemas.openxmlformats.org/officeDocument/2006/relationships/slideLayout" Target="../slideLayouts/slideLayout896.xml"/><Relationship Id="rId4" Type="http://schemas.openxmlformats.org/officeDocument/2006/relationships/slideLayout" Target="../slideLayouts/slideLayout895.xml"/><Relationship Id="rId3" Type="http://schemas.openxmlformats.org/officeDocument/2006/relationships/slideLayout" Target="../slideLayouts/slideLayout894.xml"/><Relationship Id="rId2" Type="http://schemas.openxmlformats.org/officeDocument/2006/relationships/slideLayout" Target="../slideLayouts/slideLayout893.xml"/><Relationship Id="rId12" Type="http://schemas.openxmlformats.org/officeDocument/2006/relationships/theme" Target="../theme/theme82.xml"/><Relationship Id="rId11" Type="http://schemas.openxmlformats.org/officeDocument/2006/relationships/slideLayout" Target="../slideLayouts/slideLayout902.xml"/><Relationship Id="rId10" Type="http://schemas.openxmlformats.org/officeDocument/2006/relationships/slideLayout" Target="../slideLayouts/slideLayout901.xml"/><Relationship Id="rId1" Type="http://schemas.openxmlformats.org/officeDocument/2006/relationships/slideLayout" Target="../slideLayouts/slideLayout892.xml"/></Relationships>
</file>

<file path=ppt/slideMasters/_rels/slideMaster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11.xml"/><Relationship Id="rId8" Type="http://schemas.openxmlformats.org/officeDocument/2006/relationships/slideLayout" Target="../slideLayouts/slideLayout910.xml"/><Relationship Id="rId7" Type="http://schemas.openxmlformats.org/officeDocument/2006/relationships/slideLayout" Target="../slideLayouts/slideLayout909.xml"/><Relationship Id="rId6" Type="http://schemas.openxmlformats.org/officeDocument/2006/relationships/slideLayout" Target="../slideLayouts/slideLayout908.xml"/><Relationship Id="rId5" Type="http://schemas.openxmlformats.org/officeDocument/2006/relationships/slideLayout" Target="../slideLayouts/slideLayout907.xml"/><Relationship Id="rId4" Type="http://schemas.openxmlformats.org/officeDocument/2006/relationships/slideLayout" Target="../slideLayouts/slideLayout906.xml"/><Relationship Id="rId3" Type="http://schemas.openxmlformats.org/officeDocument/2006/relationships/slideLayout" Target="../slideLayouts/slideLayout905.xml"/><Relationship Id="rId2" Type="http://schemas.openxmlformats.org/officeDocument/2006/relationships/slideLayout" Target="../slideLayouts/slideLayout904.xml"/><Relationship Id="rId12" Type="http://schemas.openxmlformats.org/officeDocument/2006/relationships/theme" Target="../theme/theme83.xml"/><Relationship Id="rId11" Type="http://schemas.openxmlformats.org/officeDocument/2006/relationships/slideLayout" Target="../slideLayouts/slideLayout913.xml"/><Relationship Id="rId10" Type="http://schemas.openxmlformats.org/officeDocument/2006/relationships/slideLayout" Target="../slideLayouts/slideLayout912.xml"/><Relationship Id="rId1" Type="http://schemas.openxmlformats.org/officeDocument/2006/relationships/slideLayout" Target="../slideLayouts/slideLayout903.xml"/></Relationships>
</file>

<file path=ppt/slideMasters/_rels/slideMaster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22.xml"/><Relationship Id="rId8" Type="http://schemas.openxmlformats.org/officeDocument/2006/relationships/slideLayout" Target="../slideLayouts/slideLayout921.xml"/><Relationship Id="rId7" Type="http://schemas.openxmlformats.org/officeDocument/2006/relationships/slideLayout" Target="../slideLayouts/slideLayout920.xml"/><Relationship Id="rId6" Type="http://schemas.openxmlformats.org/officeDocument/2006/relationships/slideLayout" Target="../slideLayouts/slideLayout919.xml"/><Relationship Id="rId5" Type="http://schemas.openxmlformats.org/officeDocument/2006/relationships/slideLayout" Target="../slideLayouts/slideLayout918.xml"/><Relationship Id="rId4" Type="http://schemas.openxmlformats.org/officeDocument/2006/relationships/slideLayout" Target="../slideLayouts/slideLayout917.xml"/><Relationship Id="rId3" Type="http://schemas.openxmlformats.org/officeDocument/2006/relationships/slideLayout" Target="../slideLayouts/slideLayout916.xml"/><Relationship Id="rId2" Type="http://schemas.openxmlformats.org/officeDocument/2006/relationships/slideLayout" Target="../slideLayouts/slideLayout915.xml"/><Relationship Id="rId12" Type="http://schemas.openxmlformats.org/officeDocument/2006/relationships/theme" Target="../theme/theme84.xml"/><Relationship Id="rId11" Type="http://schemas.openxmlformats.org/officeDocument/2006/relationships/slideLayout" Target="../slideLayouts/slideLayout924.xml"/><Relationship Id="rId10" Type="http://schemas.openxmlformats.org/officeDocument/2006/relationships/slideLayout" Target="../slideLayouts/slideLayout923.xml"/><Relationship Id="rId1" Type="http://schemas.openxmlformats.org/officeDocument/2006/relationships/slideLayout" Target="../slideLayouts/slideLayout914.xml"/></Relationships>
</file>

<file path=ppt/slideMasters/_rels/slideMaster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33.xml"/><Relationship Id="rId8" Type="http://schemas.openxmlformats.org/officeDocument/2006/relationships/slideLayout" Target="../slideLayouts/slideLayout932.xml"/><Relationship Id="rId7" Type="http://schemas.openxmlformats.org/officeDocument/2006/relationships/slideLayout" Target="../slideLayouts/slideLayout931.xml"/><Relationship Id="rId6" Type="http://schemas.openxmlformats.org/officeDocument/2006/relationships/slideLayout" Target="../slideLayouts/slideLayout930.xml"/><Relationship Id="rId5" Type="http://schemas.openxmlformats.org/officeDocument/2006/relationships/slideLayout" Target="../slideLayouts/slideLayout929.xml"/><Relationship Id="rId4" Type="http://schemas.openxmlformats.org/officeDocument/2006/relationships/slideLayout" Target="../slideLayouts/slideLayout928.xml"/><Relationship Id="rId3" Type="http://schemas.openxmlformats.org/officeDocument/2006/relationships/slideLayout" Target="../slideLayouts/slideLayout927.xml"/><Relationship Id="rId2" Type="http://schemas.openxmlformats.org/officeDocument/2006/relationships/slideLayout" Target="../slideLayouts/slideLayout926.xml"/><Relationship Id="rId12" Type="http://schemas.openxmlformats.org/officeDocument/2006/relationships/theme" Target="../theme/theme85.xml"/><Relationship Id="rId11" Type="http://schemas.openxmlformats.org/officeDocument/2006/relationships/slideLayout" Target="../slideLayouts/slideLayout935.xml"/><Relationship Id="rId10" Type="http://schemas.openxmlformats.org/officeDocument/2006/relationships/slideLayout" Target="../slideLayouts/slideLayout934.xml"/><Relationship Id="rId1" Type="http://schemas.openxmlformats.org/officeDocument/2006/relationships/slideLayout" Target="../slideLayouts/slideLayout925.xml"/></Relationships>
</file>

<file path=ppt/slideMasters/_rels/slideMaster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44.xml"/><Relationship Id="rId8" Type="http://schemas.openxmlformats.org/officeDocument/2006/relationships/slideLayout" Target="../slideLayouts/slideLayout943.xml"/><Relationship Id="rId7" Type="http://schemas.openxmlformats.org/officeDocument/2006/relationships/slideLayout" Target="../slideLayouts/slideLayout942.xml"/><Relationship Id="rId6" Type="http://schemas.openxmlformats.org/officeDocument/2006/relationships/slideLayout" Target="../slideLayouts/slideLayout941.xml"/><Relationship Id="rId5" Type="http://schemas.openxmlformats.org/officeDocument/2006/relationships/slideLayout" Target="../slideLayouts/slideLayout940.xml"/><Relationship Id="rId4" Type="http://schemas.openxmlformats.org/officeDocument/2006/relationships/slideLayout" Target="../slideLayouts/slideLayout939.xml"/><Relationship Id="rId3" Type="http://schemas.openxmlformats.org/officeDocument/2006/relationships/slideLayout" Target="../slideLayouts/slideLayout938.xml"/><Relationship Id="rId2" Type="http://schemas.openxmlformats.org/officeDocument/2006/relationships/slideLayout" Target="../slideLayouts/slideLayout937.xml"/><Relationship Id="rId12" Type="http://schemas.openxmlformats.org/officeDocument/2006/relationships/theme" Target="../theme/theme86.xml"/><Relationship Id="rId11" Type="http://schemas.openxmlformats.org/officeDocument/2006/relationships/slideLayout" Target="../slideLayouts/slideLayout946.xml"/><Relationship Id="rId10" Type="http://schemas.openxmlformats.org/officeDocument/2006/relationships/slideLayout" Target="../slideLayouts/slideLayout945.xml"/><Relationship Id="rId1" Type="http://schemas.openxmlformats.org/officeDocument/2006/relationships/slideLayout" Target="../slideLayouts/slideLayout936.xml"/></Relationships>
</file>

<file path=ppt/slideMasters/_rels/slideMaster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55.xml"/><Relationship Id="rId8" Type="http://schemas.openxmlformats.org/officeDocument/2006/relationships/slideLayout" Target="../slideLayouts/slideLayout954.xml"/><Relationship Id="rId7" Type="http://schemas.openxmlformats.org/officeDocument/2006/relationships/slideLayout" Target="../slideLayouts/slideLayout953.xml"/><Relationship Id="rId6" Type="http://schemas.openxmlformats.org/officeDocument/2006/relationships/slideLayout" Target="../slideLayouts/slideLayout952.xml"/><Relationship Id="rId5" Type="http://schemas.openxmlformats.org/officeDocument/2006/relationships/slideLayout" Target="../slideLayouts/slideLayout951.xml"/><Relationship Id="rId4" Type="http://schemas.openxmlformats.org/officeDocument/2006/relationships/slideLayout" Target="../slideLayouts/slideLayout950.xml"/><Relationship Id="rId3" Type="http://schemas.openxmlformats.org/officeDocument/2006/relationships/slideLayout" Target="../slideLayouts/slideLayout949.xml"/><Relationship Id="rId2" Type="http://schemas.openxmlformats.org/officeDocument/2006/relationships/slideLayout" Target="../slideLayouts/slideLayout948.xml"/><Relationship Id="rId12" Type="http://schemas.openxmlformats.org/officeDocument/2006/relationships/theme" Target="../theme/theme87.xml"/><Relationship Id="rId11" Type="http://schemas.openxmlformats.org/officeDocument/2006/relationships/slideLayout" Target="../slideLayouts/slideLayout957.xml"/><Relationship Id="rId10" Type="http://schemas.openxmlformats.org/officeDocument/2006/relationships/slideLayout" Target="../slideLayouts/slideLayout956.xml"/><Relationship Id="rId1" Type="http://schemas.openxmlformats.org/officeDocument/2006/relationships/slideLayout" Target="../slideLayouts/slideLayout947.xml"/></Relationships>
</file>

<file path=ppt/slideMasters/_rels/slideMaster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66.xml"/><Relationship Id="rId8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4.xml"/><Relationship Id="rId6" Type="http://schemas.openxmlformats.org/officeDocument/2006/relationships/slideLayout" Target="../slideLayouts/slideLayout963.xml"/><Relationship Id="rId5" Type="http://schemas.openxmlformats.org/officeDocument/2006/relationships/slideLayout" Target="../slideLayouts/slideLayout962.xml"/><Relationship Id="rId4" Type="http://schemas.openxmlformats.org/officeDocument/2006/relationships/slideLayout" Target="../slideLayouts/slideLayout961.xml"/><Relationship Id="rId3" Type="http://schemas.openxmlformats.org/officeDocument/2006/relationships/slideLayout" Target="../slideLayouts/slideLayout960.xml"/><Relationship Id="rId2" Type="http://schemas.openxmlformats.org/officeDocument/2006/relationships/slideLayout" Target="../slideLayouts/slideLayout959.xml"/><Relationship Id="rId12" Type="http://schemas.openxmlformats.org/officeDocument/2006/relationships/theme" Target="../theme/theme88.xml"/><Relationship Id="rId11" Type="http://schemas.openxmlformats.org/officeDocument/2006/relationships/slideLayout" Target="../slideLayouts/slideLayout968.xml"/><Relationship Id="rId10" Type="http://schemas.openxmlformats.org/officeDocument/2006/relationships/slideLayout" Target="../slideLayouts/slideLayout967.xml"/><Relationship Id="rId1" Type="http://schemas.openxmlformats.org/officeDocument/2006/relationships/slideLayout" Target="../slideLayouts/slideLayout958.xml"/></Relationships>
</file>

<file path=ppt/slideMasters/_rels/slideMaster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7.xml"/><Relationship Id="rId8" Type="http://schemas.openxmlformats.org/officeDocument/2006/relationships/slideLayout" Target="../slideLayouts/slideLayout976.xml"/><Relationship Id="rId7" Type="http://schemas.openxmlformats.org/officeDocument/2006/relationships/slideLayout" Target="../slideLayouts/slideLayout975.xml"/><Relationship Id="rId6" Type="http://schemas.openxmlformats.org/officeDocument/2006/relationships/slideLayout" Target="../slideLayouts/slideLayout974.xml"/><Relationship Id="rId5" Type="http://schemas.openxmlformats.org/officeDocument/2006/relationships/slideLayout" Target="../slideLayouts/slideLayout973.xml"/><Relationship Id="rId4" Type="http://schemas.openxmlformats.org/officeDocument/2006/relationships/slideLayout" Target="../slideLayouts/slideLayout972.xml"/><Relationship Id="rId3" Type="http://schemas.openxmlformats.org/officeDocument/2006/relationships/slideLayout" Target="../slideLayouts/slideLayout971.xml"/><Relationship Id="rId2" Type="http://schemas.openxmlformats.org/officeDocument/2006/relationships/slideLayout" Target="../slideLayouts/slideLayout970.xml"/><Relationship Id="rId12" Type="http://schemas.openxmlformats.org/officeDocument/2006/relationships/theme" Target="../theme/theme89.xml"/><Relationship Id="rId11" Type="http://schemas.openxmlformats.org/officeDocument/2006/relationships/slideLayout" Target="../slideLayouts/slideLayout979.xml"/><Relationship Id="rId10" Type="http://schemas.openxmlformats.org/officeDocument/2006/relationships/slideLayout" Target="../slideLayouts/slideLayout978.xml"/><Relationship Id="rId1" Type="http://schemas.openxmlformats.org/officeDocument/2006/relationships/slideLayout" Target="../slideLayouts/slideLayout969.xml"/></Relationships>
</file>

<file path=ppt/slideMasters/_rels/slideMaster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.xml"/><Relationship Id="rId8" Type="http://schemas.openxmlformats.org/officeDocument/2006/relationships/slideLayout" Target="../slideLayouts/slideLayout96.xml"/><Relationship Id="rId7" Type="http://schemas.openxmlformats.org/officeDocument/2006/relationships/slideLayout" Target="../slideLayouts/slideLayout95.xml"/><Relationship Id="rId6" Type="http://schemas.openxmlformats.org/officeDocument/2006/relationships/slideLayout" Target="../slideLayouts/slideLayout94.xml"/><Relationship Id="rId5" Type="http://schemas.openxmlformats.org/officeDocument/2006/relationships/slideLayout" Target="../slideLayouts/slideLayout93.xml"/><Relationship Id="rId4" Type="http://schemas.openxmlformats.org/officeDocument/2006/relationships/slideLayout" Target="../slideLayouts/slideLayout92.xml"/><Relationship Id="rId3" Type="http://schemas.openxmlformats.org/officeDocument/2006/relationships/slideLayout" Target="../slideLayouts/slideLayout91.xml"/><Relationship Id="rId2" Type="http://schemas.openxmlformats.org/officeDocument/2006/relationships/slideLayout" Target="../slideLayouts/slideLayout90.xml"/><Relationship Id="rId12" Type="http://schemas.openxmlformats.org/officeDocument/2006/relationships/theme" Target="../theme/theme9.xml"/><Relationship Id="rId11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98.xml"/><Relationship Id="rId1" Type="http://schemas.openxmlformats.org/officeDocument/2006/relationships/slideLayout" Target="../slideLayouts/slideLayout89.xml"/></Relationships>
</file>

<file path=ppt/slideMasters/_rels/slideMaster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88.xml"/><Relationship Id="rId8" Type="http://schemas.openxmlformats.org/officeDocument/2006/relationships/slideLayout" Target="../slideLayouts/slideLayout987.xml"/><Relationship Id="rId7" Type="http://schemas.openxmlformats.org/officeDocument/2006/relationships/slideLayout" Target="../slideLayouts/slideLayout986.xml"/><Relationship Id="rId6" Type="http://schemas.openxmlformats.org/officeDocument/2006/relationships/slideLayout" Target="../slideLayouts/slideLayout985.xml"/><Relationship Id="rId5" Type="http://schemas.openxmlformats.org/officeDocument/2006/relationships/slideLayout" Target="../slideLayouts/slideLayout984.xml"/><Relationship Id="rId4" Type="http://schemas.openxmlformats.org/officeDocument/2006/relationships/slideLayout" Target="../slideLayouts/slideLayout983.xml"/><Relationship Id="rId3" Type="http://schemas.openxmlformats.org/officeDocument/2006/relationships/slideLayout" Target="../slideLayouts/slideLayout982.xml"/><Relationship Id="rId2" Type="http://schemas.openxmlformats.org/officeDocument/2006/relationships/slideLayout" Target="../slideLayouts/slideLayout981.xml"/><Relationship Id="rId12" Type="http://schemas.openxmlformats.org/officeDocument/2006/relationships/theme" Target="../theme/theme90.xml"/><Relationship Id="rId11" Type="http://schemas.openxmlformats.org/officeDocument/2006/relationships/slideLayout" Target="../slideLayouts/slideLayout990.xml"/><Relationship Id="rId10" Type="http://schemas.openxmlformats.org/officeDocument/2006/relationships/slideLayout" Target="../slideLayouts/slideLayout989.xml"/><Relationship Id="rId1" Type="http://schemas.openxmlformats.org/officeDocument/2006/relationships/slideLayout" Target="../slideLayouts/slideLayout980.xml"/></Relationships>
</file>

<file path=ppt/slideMasters/_rels/slideMaster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99.xml"/><Relationship Id="rId8" Type="http://schemas.openxmlformats.org/officeDocument/2006/relationships/slideLayout" Target="../slideLayouts/slideLayout998.xml"/><Relationship Id="rId7" Type="http://schemas.openxmlformats.org/officeDocument/2006/relationships/slideLayout" Target="../slideLayouts/slideLayout997.xml"/><Relationship Id="rId6" Type="http://schemas.openxmlformats.org/officeDocument/2006/relationships/slideLayout" Target="../slideLayouts/slideLayout996.xml"/><Relationship Id="rId5" Type="http://schemas.openxmlformats.org/officeDocument/2006/relationships/slideLayout" Target="../slideLayouts/slideLayout995.xml"/><Relationship Id="rId4" Type="http://schemas.openxmlformats.org/officeDocument/2006/relationships/slideLayout" Target="../slideLayouts/slideLayout994.xml"/><Relationship Id="rId3" Type="http://schemas.openxmlformats.org/officeDocument/2006/relationships/slideLayout" Target="../slideLayouts/slideLayout993.xml"/><Relationship Id="rId2" Type="http://schemas.openxmlformats.org/officeDocument/2006/relationships/slideLayout" Target="../slideLayouts/slideLayout992.xml"/><Relationship Id="rId12" Type="http://schemas.openxmlformats.org/officeDocument/2006/relationships/theme" Target="../theme/theme91.xml"/><Relationship Id="rId11" Type="http://schemas.openxmlformats.org/officeDocument/2006/relationships/slideLayout" Target="../slideLayouts/slideLayout1001.xml"/><Relationship Id="rId10" Type="http://schemas.openxmlformats.org/officeDocument/2006/relationships/slideLayout" Target="../slideLayouts/slideLayout1000.xml"/><Relationship Id="rId1" Type="http://schemas.openxmlformats.org/officeDocument/2006/relationships/slideLayout" Target="../slideLayouts/slideLayout991.xml"/></Relationships>
</file>

<file path=ppt/slideMasters/_rels/slideMaster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10.xml"/><Relationship Id="rId8" Type="http://schemas.openxmlformats.org/officeDocument/2006/relationships/slideLayout" Target="../slideLayouts/slideLayout1009.xml"/><Relationship Id="rId7" Type="http://schemas.openxmlformats.org/officeDocument/2006/relationships/slideLayout" Target="../slideLayouts/slideLayout1008.xml"/><Relationship Id="rId6" Type="http://schemas.openxmlformats.org/officeDocument/2006/relationships/slideLayout" Target="../slideLayouts/slideLayout1007.xml"/><Relationship Id="rId5" Type="http://schemas.openxmlformats.org/officeDocument/2006/relationships/slideLayout" Target="../slideLayouts/slideLayout1006.xml"/><Relationship Id="rId4" Type="http://schemas.openxmlformats.org/officeDocument/2006/relationships/slideLayout" Target="../slideLayouts/slideLayout1005.xml"/><Relationship Id="rId3" Type="http://schemas.openxmlformats.org/officeDocument/2006/relationships/slideLayout" Target="../slideLayouts/slideLayout1004.xml"/><Relationship Id="rId2" Type="http://schemas.openxmlformats.org/officeDocument/2006/relationships/slideLayout" Target="../slideLayouts/slideLayout1003.xml"/><Relationship Id="rId12" Type="http://schemas.openxmlformats.org/officeDocument/2006/relationships/theme" Target="../theme/theme92.xml"/><Relationship Id="rId11" Type="http://schemas.openxmlformats.org/officeDocument/2006/relationships/slideLayout" Target="../slideLayouts/slideLayout1012.xml"/><Relationship Id="rId10" Type="http://schemas.openxmlformats.org/officeDocument/2006/relationships/slideLayout" Target="../slideLayouts/slideLayout1011.xml"/><Relationship Id="rId1" Type="http://schemas.openxmlformats.org/officeDocument/2006/relationships/slideLayout" Target="../slideLayouts/slideLayout1002.xml"/></Relationships>
</file>

<file path=ppt/slideMasters/_rels/slideMaster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21.xml"/><Relationship Id="rId8" Type="http://schemas.openxmlformats.org/officeDocument/2006/relationships/slideLayout" Target="../slideLayouts/slideLayout1020.xml"/><Relationship Id="rId7" Type="http://schemas.openxmlformats.org/officeDocument/2006/relationships/slideLayout" Target="../slideLayouts/slideLayout1019.xml"/><Relationship Id="rId6" Type="http://schemas.openxmlformats.org/officeDocument/2006/relationships/slideLayout" Target="../slideLayouts/slideLayout1018.xml"/><Relationship Id="rId5" Type="http://schemas.openxmlformats.org/officeDocument/2006/relationships/slideLayout" Target="../slideLayouts/slideLayout1017.xml"/><Relationship Id="rId4" Type="http://schemas.openxmlformats.org/officeDocument/2006/relationships/slideLayout" Target="../slideLayouts/slideLayout1016.xml"/><Relationship Id="rId3" Type="http://schemas.openxmlformats.org/officeDocument/2006/relationships/slideLayout" Target="../slideLayouts/slideLayout1015.xml"/><Relationship Id="rId2" Type="http://schemas.openxmlformats.org/officeDocument/2006/relationships/slideLayout" Target="../slideLayouts/slideLayout1014.xml"/><Relationship Id="rId12" Type="http://schemas.openxmlformats.org/officeDocument/2006/relationships/theme" Target="../theme/theme93.xml"/><Relationship Id="rId11" Type="http://schemas.openxmlformats.org/officeDocument/2006/relationships/slideLayout" Target="../slideLayouts/slideLayout1023.xml"/><Relationship Id="rId10" Type="http://schemas.openxmlformats.org/officeDocument/2006/relationships/slideLayout" Target="../slideLayouts/slideLayout1022.xml"/><Relationship Id="rId1" Type="http://schemas.openxmlformats.org/officeDocument/2006/relationships/slideLayout" Target="../slideLayouts/slideLayout1013.xml"/></Relationships>
</file>

<file path=ppt/slideMasters/_rels/slideMaster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32.xml"/><Relationship Id="rId8" Type="http://schemas.openxmlformats.org/officeDocument/2006/relationships/slideLayout" Target="../slideLayouts/slideLayout1031.xml"/><Relationship Id="rId7" Type="http://schemas.openxmlformats.org/officeDocument/2006/relationships/slideLayout" Target="../slideLayouts/slideLayout1030.xml"/><Relationship Id="rId6" Type="http://schemas.openxmlformats.org/officeDocument/2006/relationships/slideLayout" Target="../slideLayouts/slideLayout1029.xml"/><Relationship Id="rId5" Type="http://schemas.openxmlformats.org/officeDocument/2006/relationships/slideLayout" Target="../slideLayouts/slideLayout1028.xml"/><Relationship Id="rId4" Type="http://schemas.openxmlformats.org/officeDocument/2006/relationships/slideLayout" Target="../slideLayouts/slideLayout1027.xml"/><Relationship Id="rId3" Type="http://schemas.openxmlformats.org/officeDocument/2006/relationships/slideLayout" Target="../slideLayouts/slideLayout1026.xml"/><Relationship Id="rId2" Type="http://schemas.openxmlformats.org/officeDocument/2006/relationships/slideLayout" Target="../slideLayouts/slideLayout1025.xml"/><Relationship Id="rId12" Type="http://schemas.openxmlformats.org/officeDocument/2006/relationships/theme" Target="../theme/theme94.xml"/><Relationship Id="rId11" Type="http://schemas.openxmlformats.org/officeDocument/2006/relationships/slideLayout" Target="../slideLayouts/slideLayout1034.xml"/><Relationship Id="rId10" Type="http://schemas.openxmlformats.org/officeDocument/2006/relationships/slideLayout" Target="../slideLayouts/slideLayout1033.xml"/><Relationship Id="rId1" Type="http://schemas.openxmlformats.org/officeDocument/2006/relationships/slideLayout" Target="../slideLayouts/slideLayout1024.xml"/></Relationships>
</file>

<file path=ppt/slideMasters/_rels/slideMaster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43.xml"/><Relationship Id="rId8" Type="http://schemas.openxmlformats.org/officeDocument/2006/relationships/slideLayout" Target="../slideLayouts/slideLayout1042.xml"/><Relationship Id="rId7" Type="http://schemas.openxmlformats.org/officeDocument/2006/relationships/slideLayout" Target="../slideLayouts/slideLayout1041.xml"/><Relationship Id="rId6" Type="http://schemas.openxmlformats.org/officeDocument/2006/relationships/slideLayout" Target="../slideLayouts/slideLayout1040.xml"/><Relationship Id="rId5" Type="http://schemas.openxmlformats.org/officeDocument/2006/relationships/slideLayout" Target="../slideLayouts/slideLayout1039.xml"/><Relationship Id="rId4" Type="http://schemas.openxmlformats.org/officeDocument/2006/relationships/slideLayout" Target="../slideLayouts/slideLayout1038.xml"/><Relationship Id="rId3" Type="http://schemas.openxmlformats.org/officeDocument/2006/relationships/slideLayout" Target="../slideLayouts/slideLayout1037.xml"/><Relationship Id="rId2" Type="http://schemas.openxmlformats.org/officeDocument/2006/relationships/slideLayout" Target="../slideLayouts/slideLayout1036.xml"/><Relationship Id="rId12" Type="http://schemas.openxmlformats.org/officeDocument/2006/relationships/theme" Target="../theme/theme95.xml"/><Relationship Id="rId11" Type="http://schemas.openxmlformats.org/officeDocument/2006/relationships/slideLayout" Target="../slideLayouts/slideLayout1045.xml"/><Relationship Id="rId10" Type="http://schemas.openxmlformats.org/officeDocument/2006/relationships/slideLayout" Target="../slideLayouts/slideLayout1044.xml"/><Relationship Id="rId1" Type="http://schemas.openxmlformats.org/officeDocument/2006/relationships/slideLayout" Target="../slideLayouts/slideLayout1035.xml"/></Relationships>
</file>

<file path=ppt/slideMasters/_rels/slideMaster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54.xml"/><Relationship Id="rId8" Type="http://schemas.openxmlformats.org/officeDocument/2006/relationships/slideLayout" Target="../slideLayouts/slideLayout1053.xml"/><Relationship Id="rId7" Type="http://schemas.openxmlformats.org/officeDocument/2006/relationships/slideLayout" Target="../slideLayouts/slideLayout1052.xml"/><Relationship Id="rId6" Type="http://schemas.openxmlformats.org/officeDocument/2006/relationships/slideLayout" Target="../slideLayouts/slideLayout1051.xml"/><Relationship Id="rId5" Type="http://schemas.openxmlformats.org/officeDocument/2006/relationships/slideLayout" Target="../slideLayouts/slideLayout1050.xml"/><Relationship Id="rId4" Type="http://schemas.openxmlformats.org/officeDocument/2006/relationships/slideLayout" Target="../slideLayouts/slideLayout1049.xml"/><Relationship Id="rId3" Type="http://schemas.openxmlformats.org/officeDocument/2006/relationships/slideLayout" Target="../slideLayouts/slideLayout1048.xml"/><Relationship Id="rId2" Type="http://schemas.openxmlformats.org/officeDocument/2006/relationships/slideLayout" Target="../slideLayouts/slideLayout1047.xml"/><Relationship Id="rId12" Type="http://schemas.openxmlformats.org/officeDocument/2006/relationships/theme" Target="../theme/theme96.xml"/><Relationship Id="rId11" Type="http://schemas.openxmlformats.org/officeDocument/2006/relationships/slideLayout" Target="../slideLayouts/slideLayout1056.xml"/><Relationship Id="rId10" Type="http://schemas.openxmlformats.org/officeDocument/2006/relationships/slideLayout" Target="../slideLayouts/slideLayout1055.xml"/><Relationship Id="rId1" Type="http://schemas.openxmlformats.org/officeDocument/2006/relationships/slideLayout" Target="../slideLayouts/slideLayout1046.xml"/></Relationships>
</file>

<file path=ppt/slideMasters/_rels/slideMaster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65.xml"/><Relationship Id="rId8" Type="http://schemas.openxmlformats.org/officeDocument/2006/relationships/slideLayout" Target="../slideLayouts/slideLayout1064.xml"/><Relationship Id="rId7" Type="http://schemas.openxmlformats.org/officeDocument/2006/relationships/slideLayout" Target="../slideLayouts/slideLayout1063.xml"/><Relationship Id="rId6" Type="http://schemas.openxmlformats.org/officeDocument/2006/relationships/slideLayout" Target="../slideLayouts/slideLayout1062.xml"/><Relationship Id="rId5" Type="http://schemas.openxmlformats.org/officeDocument/2006/relationships/slideLayout" Target="../slideLayouts/slideLayout1061.xml"/><Relationship Id="rId4" Type="http://schemas.openxmlformats.org/officeDocument/2006/relationships/slideLayout" Target="../slideLayouts/slideLayout1060.xml"/><Relationship Id="rId3" Type="http://schemas.openxmlformats.org/officeDocument/2006/relationships/slideLayout" Target="../slideLayouts/slideLayout1059.xml"/><Relationship Id="rId2" Type="http://schemas.openxmlformats.org/officeDocument/2006/relationships/slideLayout" Target="../slideLayouts/slideLayout1058.xml"/><Relationship Id="rId12" Type="http://schemas.openxmlformats.org/officeDocument/2006/relationships/theme" Target="../theme/theme97.xml"/><Relationship Id="rId11" Type="http://schemas.openxmlformats.org/officeDocument/2006/relationships/slideLayout" Target="../slideLayouts/slideLayout1067.xml"/><Relationship Id="rId10" Type="http://schemas.openxmlformats.org/officeDocument/2006/relationships/slideLayout" Target="../slideLayouts/slideLayout1066.xml"/><Relationship Id="rId1" Type="http://schemas.openxmlformats.org/officeDocument/2006/relationships/slideLayout" Target="../slideLayouts/slideLayout1057.xml"/></Relationships>
</file>

<file path=ppt/slideMasters/_rels/slideMaster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76.xml"/><Relationship Id="rId8" Type="http://schemas.openxmlformats.org/officeDocument/2006/relationships/slideLayout" Target="../slideLayouts/slideLayout1075.xml"/><Relationship Id="rId7" Type="http://schemas.openxmlformats.org/officeDocument/2006/relationships/slideLayout" Target="../slideLayouts/slideLayout1074.xml"/><Relationship Id="rId6" Type="http://schemas.openxmlformats.org/officeDocument/2006/relationships/slideLayout" Target="../slideLayouts/slideLayout1073.xml"/><Relationship Id="rId5" Type="http://schemas.openxmlformats.org/officeDocument/2006/relationships/slideLayout" Target="../slideLayouts/slideLayout1072.xml"/><Relationship Id="rId4" Type="http://schemas.openxmlformats.org/officeDocument/2006/relationships/slideLayout" Target="../slideLayouts/slideLayout1071.xml"/><Relationship Id="rId3" Type="http://schemas.openxmlformats.org/officeDocument/2006/relationships/slideLayout" Target="../slideLayouts/slideLayout1070.xml"/><Relationship Id="rId2" Type="http://schemas.openxmlformats.org/officeDocument/2006/relationships/slideLayout" Target="../slideLayouts/slideLayout1069.xml"/><Relationship Id="rId12" Type="http://schemas.openxmlformats.org/officeDocument/2006/relationships/theme" Target="../theme/theme98.xml"/><Relationship Id="rId11" Type="http://schemas.openxmlformats.org/officeDocument/2006/relationships/slideLayout" Target="../slideLayouts/slideLayout1078.xml"/><Relationship Id="rId10" Type="http://schemas.openxmlformats.org/officeDocument/2006/relationships/slideLayout" Target="../slideLayouts/slideLayout1077.xml"/><Relationship Id="rId1" Type="http://schemas.openxmlformats.org/officeDocument/2006/relationships/slideLayout" Target="../slideLayouts/slideLayout1068.xml"/></Relationships>
</file>

<file path=ppt/slideMasters/_rels/slideMaster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7.xml"/><Relationship Id="rId8" Type="http://schemas.openxmlformats.org/officeDocument/2006/relationships/slideLayout" Target="../slideLayouts/slideLayout1086.xml"/><Relationship Id="rId7" Type="http://schemas.openxmlformats.org/officeDocument/2006/relationships/slideLayout" Target="../slideLayouts/slideLayout1085.xml"/><Relationship Id="rId6" Type="http://schemas.openxmlformats.org/officeDocument/2006/relationships/slideLayout" Target="../slideLayouts/slideLayout1084.xml"/><Relationship Id="rId5" Type="http://schemas.openxmlformats.org/officeDocument/2006/relationships/slideLayout" Target="../slideLayouts/slideLayout1083.xml"/><Relationship Id="rId4" Type="http://schemas.openxmlformats.org/officeDocument/2006/relationships/slideLayout" Target="../slideLayouts/slideLayout1082.xml"/><Relationship Id="rId3" Type="http://schemas.openxmlformats.org/officeDocument/2006/relationships/slideLayout" Target="../slideLayouts/slideLayout1081.xml"/><Relationship Id="rId2" Type="http://schemas.openxmlformats.org/officeDocument/2006/relationships/slideLayout" Target="../slideLayouts/slideLayout1080.xml"/><Relationship Id="rId12" Type="http://schemas.openxmlformats.org/officeDocument/2006/relationships/theme" Target="../theme/theme99.xml"/><Relationship Id="rId11" Type="http://schemas.openxmlformats.org/officeDocument/2006/relationships/slideLayout" Target="../slideLayouts/slideLayout1089.xml"/><Relationship Id="rId10" Type="http://schemas.openxmlformats.org/officeDocument/2006/relationships/slideLayout" Target="../slideLayouts/slideLayout1088.xml"/><Relationship Id="rId1" Type="http://schemas.openxmlformats.org/officeDocument/2006/relationships/slideLayout" Target="../slideLayouts/slideLayout10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pic>
        <p:nvPicPr>
          <p:cNvPr id="1026" name="图片 1025" descr="新名片-黄总-李小姐"/>
          <p:cNvPicPr>
            <a:picLocks noChangeAspect="1"/>
          </p:cNvPicPr>
          <p:nvPr/>
        </p:nvPicPr>
        <p:blipFill>
          <a:blip r:embed="rId12"/>
          <a:srcRect t="-11005" r="30362" b="-34450"/>
          <a:stretch>
            <a:fillRect/>
          </a:stretch>
        </p:blipFill>
        <p:spPr>
          <a:xfrm>
            <a:off x="1820863" y="496888"/>
            <a:ext cx="1439862" cy="38576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027" name="圆: 空心 14"/>
          <p:cNvSpPr/>
          <p:nvPr/>
        </p:nvSpPr>
        <p:spPr>
          <a:xfrm>
            <a:off x="-793750" y="-1009650"/>
            <a:ext cx="2351088" cy="2384425"/>
          </a:xfrm>
          <a:custGeom>
            <a:avLst/>
            <a:gdLst/>
            <a:ahLst/>
            <a:cxnLst>
              <a:cxn ang="0">
                <a:pos x="0" y="2147483647"/>
              </a:cxn>
              <a:cxn ang="0">
                <a:pos x="2147483647" y="0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0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</a:cxnLst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55" y="10800"/>
                </a:moveTo>
                <a:cubicBezTo>
                  <a:pt x="2255" y="15519"/>
                  <a:pt x="6081" y="19345"/>
                  <a:pt x="10800" y="19345"/>
                </a:cubicBezTo>
                <a:cubicBezTo>
                  <a:pt x="15519" y="19345"/>
                  <a:pt x="19345" y="15519"/>
                  <a:pt x="19345" y="10800"/>
                </a:cubicBezTo>
                <a:cubicBezTo>
                  <a:pt x="19345" y="6081"/>
                  <a:pt x="15519" y="2255"/>
                  <a:pt x="10800" y="2255"/>
                </a:cubicBezTo>
                <a:cubicBezTo>
                  <a:pt x="6081" y="2255"/>
                  <a:pt x="2255" y="6081"/>
                  <a:pt x="2255" y="10800"/>
                </a:cubicBezTo>
                <a:close/>
              </a:path>
            </a:pathLst>
          </a:custGeom>
          <a:solidFill>
            <a:srgbClr val="2AD2C9"/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hf sldNum="0" hdr="0" ftr="0" dt="0"/>
  <p:txStyles>
    <p:titleStyle>
      <a:lvl1pPr marL="1327150" lvl="0" indent="-1327150" algn="ctr" defTabSz="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buNone/>
        <a:defRPr sz="6400" b="0" i="0" kern="1200" baseline="0">
          <a:solidFill>
            <a:schemeClr val="tx1"/>
          </a:solidFill>
          <a:latin typeface="+mj-lt"/>
          <a:ea typeface="+mj-ea"/>
          <a:cs typeface="+mj-cs"/>
          <a:sym typeface="Calibri" panose="020F0502020204030204" pitchFamily="2" charset="-122"/>
        </a:defRPr>
      </a:lvl1pPr>
    </p:titleStyle>
    <p:bodyStyle>
      <a:lvl1pPr marL="495300" lvl="0" indent="-4953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defRPr sz="4700" b="0" i="0" kern="1200" baseline="0">
          <a:solidFill>
            <a:schemeClr val="tx1"/>
          </a:solidFill>
          <a:latin typeface="+mn-lt"/>
          <a:ea typeface="+mn-ea"/>
          <a:cs typeface="+mn-cs"/>
          <a:sym typeface="Calibri" panose="020F0502020204030204" pitchFamily="2" charset="-122"/>
        </a:defRPr>
      </a:lvl1pPr>
      <a:lvl2pPr marL="1078230" lvl="1" indent="-414655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–"/>
        <a:defRPr sz="41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2pPr>
      <a:lvl3pPr marL="1659255" lvl="2" indent="-332105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defRPr sz="35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3pPr>
      <a:lvl4pPr marL="2324100" lvl="3" indent="-3302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–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4pPr>
      <a:lvl5pPr marL="2987675" lvl="4" indent="-3302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5pPr>
      <a:lvl6pPr marL="2514600" lvl="5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6pPr>
      <a:lvl7pPr marL="2971800" lvl="6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7pPr>
      <a:lvl8pPr marL="3429000" lvl="7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8pPr>
      <a:lvl9pPr marL="3886200" lvl="8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4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24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24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2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2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40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240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240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7" r:id="rId1"/>
    <p:sldLayoutId id="2147484838" r:id="rId2"/>
    <p:sldLayoutId id="2147484839" r:id="rId3"/>
    <p:sldLayoutId id="2147484840" r:id="rId4"/>
    <p:sldLayoutId id="2147484841" r:id="rId5"/>
    <p:sldLayoutId id="2147484842" r:id="rId6"/>
    <p:sldLayoutId id="2147484843" r:id="rId7"/>
    <p:sldLayoutId id="2147484844" r:id="rId8"/>
    <p:sldLayoutId id="2147484845" r:id="rId9"/>
    <p:sldLayoutId id="2147484846" r:id="rId10"/>
    <p:sldLayoutId id="21474848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3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3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3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34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34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34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9" r:id="rId1"/>
    <p:sldLayoutId id="2147484850" r:id="rId2"/>
    <p:sldLayoutId id="2147484851" r:id="rId3"/>
    <p:sldLayoutId id="2147484852" r:id="rId4"/>
    <p:sldLayoutId id="2147484853" r:id="rId5"/>
    <p:sldLayoutId id="2147484854" r:id="rId6"/>
    <p:sldLayoutId id="2147484855" r:id="rId7"/>
    <p:sldLayoutId id="2147484856" r:id="rId8"/>
    <p:sldLayoutId id="2147484857" r:id="rId9"/>
    <p:sldLayoutId id="2147484858" r:id="rId10"/>
    <p:sldLayoutId id="21474848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4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4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4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44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44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44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61" r:id="rId1"/>
    <p:sldLayoutId id="2147484862" r:id="rId2"/>
    <p:sldLayoutId id="2147484863" r:id="rId3"/>
    <p:sldLayoutId id="2147484864" r:id="rId4"/>
    <p:sldLayoutId id="2147484865" r:id="rId5"/>
    <p:sldLayoutId id="2147484866" r:id="rId6"/>
    <p:sldLayoutId id="2147484867" r:id="rId7"/>
    <p:sldLayoutId id="2147484868" r:id="rId8"/>
    <p:sldLayoutId id="2147484869" r:id="rId9"/>
    <p:sldLayoutId id="2147484870" r:id="rId10"/>
    <p:sldLayoutId id="21474848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5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5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5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54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54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54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73" r:id="rId1"/>
    <p:sldLayoutId id="2147484874" r:id="rId2"/>
    <p:sldLayoutId id="2147484875" r:id="rId3"/>
    <p:sldLayoutId id="2147484876" r:id="rId4"/>
    <p:sldLayoutId id="2147484877" r:id="rId5"/>
    <p:sldLayoutId id="2147484878" r:id="rId6"/>
    <p:sldLayoutId id="2147484879" r:id="rId7"/>
    <p:sldLayoutId id="2147484880" r:id="rId8"/>
    <p:sldLayoutId id="2147484881" r:id="rId9"/>
    <p:sldLayoutId id="2147484882" r:id="rId10"/>
    <p:sldLayoutId id="21474848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6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6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6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65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65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65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85" r:id="rId1"/>
    <p:sldLayoutId id="2147484886" r:id="rId2"/>
    <p:sldLayoutId id="2147484887" r:id="rId3"/>
    <p:sldLayoutId id="2147484888" r:id="rId4"/>
    <p:sldLayoutId id="2147484889" r:id="rId5"/>
    <p:sldLayoutId id="2147484890" r:id="rId6"/>
    <p:sldLayoutId id="2147484891" r:id="rId7"/>
    <p:sldLayoutId id="2147484892" r:id="rId8"/>
    <p:sldLayoutId id="2147484893" r:id="rId9"/>
    <p:sldLayoutId id="2147484894" r:id="rId10"/>
    <p:sldLayoutId id="21474848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7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7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7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75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75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75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97" r:id="rId1"/>
    <p:sldLayoutId id="2147484898" r:id="rId2"/>
    <p:sldLayoutId id="2147484899" r:id="rId3"/>
    <p:sldLayoutId id="2147484900" r:id="rId4"/>
    <p:sldLayoutId id="2147484901" r:id="rId5"/>
    <p:sldLayoutId id="2147484902" r:id="rId6"/>
    <p:sldLayoutId id="2147484903" r:id="rId7"/>
    <p:sldLayoutId id="2147484904" r:id="rId8"/>
    <p:sldLayoutId id="2147484905" r:id="rId9"/>
    <p:sldLayoutId id="2147484906" r:id="rId10"/>
    <p:sldLayoutId id="21474849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8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8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8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854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855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855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09" r:id="rId1"/>
    <p:sldLayoutId id="2147484910" r:id="rId2"/>
    <p:sldLayoutId id="2147484911" r:id="rId3"/>
    <p:sldLayoutId id="2147484912" r:id="rId4"/>
    <p:sldLayoutId id="2147484913" r:id="rId5"/>
    <p:sldLayoutId id="2147484914" r:id="rId6"/>
    <p:sldLayoutId id="2147484915" r:id="rId7"/>
    <p:sldLayoutId id="2147484916" r:id="rId8"/>
    <p:sldLayoutId id="2147484917" r:id="rId9"/>
    <p:sldLayoutId id="2147484918" r:id="rId10"/>
    <p:sldLayoutId id="21474849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9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9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9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957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957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957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0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0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0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059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059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059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33" r:id="rId1"/>
    <p:sldLayoutId id="2147484934" r:id="rId2"/>
    <p:sldLayoutId id="2147484935" r:id="rId3"/>
    <p:sldLayoutId id="2147484936" r:id="rId4"/>
    <p:sldLayoutId id="2147484937" r:id="rId5"/>
    <p:sldLayoutId id="2147484938" r:id="rId6"/>
    <p:sldLayoutId id="2147484939" r:id="rId7"/>
    <p:sldLayoutId id="2147484940" r:id="rId8"/>
    <p:sldLayoutId id="2147484941" r:id="rId9"/>
    <p:sldLayoutId id="2147484942" r:id="rId10"/>
    <p:sldLayoutId id="21474849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1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1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1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162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162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162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45" r:id="rId1"/>
    <p:sldLayoutId id="2147484946" r:id="rId2"/>
    <p:sldLayoutId id="2147484947" r:id="rId3"/>
    <p:sldLayoutId id="2147484948" r:id="rId4"/>
    <p:sldLayoutId id="2147484949" r:id="rId5"/>
    <p:sldLayoutId id="2147484950" r:id="rId6"/>
    <p:sldLayoutId id="2147484951" r:id="rId7"/>
    <p:sldLayoutId id="2147484952" r:id="rId8"/>
    <p:sldLayoutId id="2147484953" r:id="rId9"/>
    <p:sldLayoutId id="2147484954" r:id="rId10"/>
    <p:sldLayoutId id="21474849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26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27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27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2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2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2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264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264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264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57" r:id="rId1"/>
    <p:sldLayoutId id="2147484958" r:id="rId2"/>
    <p:sldLayoutId id="2147484959" r:id="rId3"/>
    <p:sldLayoutId id="2147484960" r:id="rId4"/>
    <p:sldLayoutId id="2147484961" r:id="rId5"/>
    <p:sldLayoutId id="2147484962" r:id="rId6"/>
    <p:sldLayoutId id="2147484963" r:id="rId7"/>
    <p:sldLayoutId id="2147484964" r:id="rId8"/>
    <p:sldLayoutId id="2147484965" r:id="rId9"/>
    <p:sldLayoutId id="2147484966" r:id="rId10"/>
    <p:sldLayoutId id="21474849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3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3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3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366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367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367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69" r:id="rId1"/>
    <p:sldLayoutId id="2147484970" r:id="rId2"/>
    <p:sldLayoutId id="2147484971" r:id="rId3"/>
    <p:sldLayoutId id="2147484972" r:id="rId4"/>
    <p:sldLayoutId id="2147484973" r:id="rId5"/>
    <p:sldLayoutId id="2147484974" r:id="rId6"/>
    <p:sldLayoutId id="2147484975" r:id="rId7"/>
    <p:sldLayoutId id="2147484976" r:id="rId8"/>
    <p:sldLayoutId id="2147484977" r:id="rId9"/>
    <p:sldLayoutId id="2147484978" r:id="rId10"/>
    <p:sldLayoutId id="21474849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4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4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4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46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46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46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81" r:id="rId1"/>
    <p:sldLayoutId id="2147484982" r:id="rId2"/>
    <p:sldLayoutId id="2147484983" r:id="rId3"/>
    <p:sldLayoutId id="2147484984" r:id="rId4"/>
    <p:sldLayoutId id="2147484985" r:id="rId5"/>
    <p:sldLayoutId id="2147484986" r:id="rId6"/>
    <p:sldLayoutId id="2147484987" r:id="rId7"/>
    <p:sldLayoutId id="2147484988" r:id="rId8"/>
    <p:sldLayoutId id="2147484989" r:id="rId9"/>
    <p:sldLayoutId id="2147484990" r:id="rId10"/>
    <p:sldLayoutId id="21474849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5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5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5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57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57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57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93" r:id="rId1"/>
    <p:sldLayoutId id="2147484994" r:id="rId2"/>
    <p:sldLayoutId id="2147484995" r:id="rId3"/>
    <p:sldLayoutId id="2147484996" r:id="rId4"/>
    <p:sldLayoutId id="2147484997" r:id="rId5"/>
    <p:sldLayoutId id="2147484998" r:id="rId6"/>
    <p:sldLayoutId id="2147484999" r:id="rId7"/>
    <p:sldLayoutId id="2147485000" r:id="rId8"/>
    <p:sldLayoutId id="2147485001" r:id="rId9"/>
    <p:sldLayoutId id="2147485002" r:id="rId10"/>
    <p:sldLayoutId id="21474850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6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6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6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67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67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67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05" r:id="rId1"/>
    <p:sldLayoutId id="2147485006" r:id="rId2"/>
    <p:sldLayoutId id="2147485007" r:id="rId3"/>
    <p:sldLayoutId id="2147485008" r:id="rId4"/>
    <p:sldLayoutId id="2147485009" r:id="rId5"/>
    <p:sldLayoutId id="2147485010" r:id="rId6"/>
    <p:sldLayoutId id="2147485011" r:id="rId7"/>
    <p:sldLayoutId id="2147485012" r:id="rId8"/>
    <p:sldLayoutId id="2147485013" r:id="rId9"/>
    <p:sldLayoutId id="2147485014" r:id="rId10"/>
    <p:sldLayoutId id="21474850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7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7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7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77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77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77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17" r:id="rId1"/>
    <p:sldLayoutId id="2147485018" r:id="rId2"/>
    <p:sldLayoutId id="2147485019" r:id="rId3"/>
    <p:sldLayoutId id="2147485020" r:id="rId4"/>
    <p:sldLayoutId id="2147485021" r:id="rId5"/>
    <p:sldLayoutId id="2147485022" r:id="rId6"/>
    <p:sldLayoutId id="2147485023" r:id="rId7"/>
    <p:sldLayoutId id="2147485024" r:id="rId8"/>
    <p:sldLayoutId id="2147485025" r:id="rId9"/>
    <p:sldLayoutId id="2147485026" r:id="rId10"/>
    <p:sldLayoutId id="21474850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8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8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8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87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87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87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29" r:id="rId1"/>
    <p:sldLayoutId id="2147485030" r:id="rId2"/>
    <p:sldLayoutId id="2147485031" r:id="rId3"/>
    <p:sldLayoutId id="2147485032" r:id="rId4"/>
    <p:sldLayoutId id="2147485033" r:id="rId5"/>
    <p:sldLayoutId id="2147485034" r:id="rId6"/>
    <p:sldLayoutId id="2147485035" r:id="rId7"/>
    <p:sldLayoutId id="2147485036" r:id="rId8"/>
    <p:sldLayoutId id="2147485037" r:id="rId9"/>
    <p:sldLayoutId id="2147485038" r:id="rId10"/>
    <p:sldLayoutId id="21474850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9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9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9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981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981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981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41" r:id="rId1"/>
    <p:sldLayoutId id="2147485042" r:id="rId2"/>
    <p:sldLayoutId id="2147485043" r:id="rId3"/>
    <p:sldLayoutId id="2147485044" r:id="rId4"/>
    <p:sldLayoutId id="2147485045" r:id="rId5"/>
    <p:sldLayoutId id="2147485046" r:id="rId6"/>
    <p:sldLayoutId id="2147485047" r:id="rId7"/>
    <p:sldLayoutId id="2147485048" r:id="rId8"/>
    <p:sldLayoutId id="2147485049" r:id="rId9"/>
    <p:sldLayoutId id="2147485050" r:id="rId10"/>
    <p:sldLayoutId id="21474850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0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0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0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083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083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083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53" r:id="rId1"/>
    <p:sldLayoutId id="2147485054" r:id="rId2"/>
    <p:sldLayoutId id="2147485055" r:id="rId3"/>
    <p:sldLayoutId id="2147485056" r:id="rId4"/>
    <p:sldLayoutId id="2147485057" r:id="rId5"/>
    <p:sldLayoutId id="2147485058" r:id="rId6"/>
    <p:sldLayoutId id="2147485059" r:id="rId7"/>
    <p:sldLayoutId id="2147485060" r:id="rId8"/>
    <p:sldLayoutId id="2147485061" r:id="rId9"/>
    <p:sldLayoutId id="2147485062" r:id="rId10"/>
    <p:sldLayoutId id="21474850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1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1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1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186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186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186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65" r:id="rId1"/>
    <p:sldLayoutId id="2147485066" r:id="rId2"/>
    <p:sldLayoutId id="2147485067" r:id="rId3"/>
    <p:sldLayoutId id="2147485068" r:id="rId4"/>
    <p:sldLayoutId id="2147485069" r:id="rId5"/>
    <p:sldLayoutId id="2147485070" r:id="rId6"/>
    <p:sldLayoutId id="2147485071" r:id="rId7"/>
    <p:sldLayoutId id="2147485072" r:id="rId8"/>
    <p:sldLayoutId id="2147485073" r:id="rId9"/>
    <p:sldLayoutId id="2147485074" r:id="rId10"/>
    <p:sldLayoutId id="21474850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29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29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29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2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2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2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288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288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288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77" r:id="rId1"/>
    <p:sldLayoutId id="2147485078" r:id="rId2"/>
    <p:sldLayoutId id="2147485079" r:id="rId3"/>
    <p:sldLayoutId id="2147485080" r:id="rId4"/>
    <p:sldLayoutId id="2147485081" r:id="rId5"/>
    <p:sldLayoutId id="2147485082" r:id="rId6"/>
    <p:sldLayoutId id="2147485083" r:id="rId7"/>
    <p:sldLayoutId id="2147485084" r:id="rId8"/>
    <p:sldLayoutId id="2147485085" r:id="rId9"/>
    <p:sldLayoutId id="2147485086" r:id="rId10"/>
    <p:sldLayoutId id="21474850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3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3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3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390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391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391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89" r:id="rId1"/>
    <p:sldLayoutId id="2147485090" r:id="rId2"/>
    <p:sldLayoutId id="2147485091" r:id="rId3"/>
    <p:sldLayoutId id="2147485092" r:id="rId4"/>
    <p:sldLayoutId id="2147485093" r:id="rId5"/>
    <p:sldLayoutId id="2147485094" r:id="rId6"/>
    <p:sldLayoutId id="2147485095" r:id="rId7"/>
    <p:sldLayoutId id="2147485096" r:id="rId8"/>
    <p:sldLayoutId id="2147485097" r:id="rId9"/>
    <p:sldLayoutId id="2147485098" r:id="rId10"/>
    <p:sldLayoutId id="21474850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4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4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4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493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493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493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01" r:id="rId1"/>
    <p:sldLayoutId id="2147485102" r:id="rId2"/>
    <p:sldLayoutId id="2147485103" r:id="rId3"/>
    <p:sldLayoutId id="2147485104" r:id="rId4"/>
    <p:sldLayoutId id="2147485105" r:id="rId5"/>
    <p:sldLayoutId id="2147485106" r:id="rId6"/>
    <p:sldLayoutId id="2147485107" r:id="rId7"/>
    <p:sldLayoutId id="2147485108" r:id="rId8"/>
    <p:sldLayoutId id="2147485109" r:id="rId9"/>
    <p:sldLayoutId id="2147485110" r:id="rId10"/>
    <p:sldLayoutId id="21474851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5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5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5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59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59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59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13" r:id="rId1"/>
    <p:sldLayoutId id="2147485114" r:id="rId2"/>
    <p:sldLayoutId id="2147485115" r:id="rId3"/>
    <p:sldLayoutId id="2147485116" r:id="rId4"/>
    <p:sldLayoutId id="2147485117" r:id="rId5"/>
    <p:sldLayoutId id="2147485118" r:id="rId6"/>
    <p:sldLayoutId id="2147485119" r:id="rId7"/>
    <p:sldLayoutId id="2147485120" r:id="rId8"/>
    <p:sldLayoutId id="2147485121" r:id="rId9"/>
    <p:sldLayoutId id="2147485122" r:id="rId10"/>
    <p:sldLayoutId id="21474851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6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6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6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69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69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69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5" r:id="rId1"/>
    <p:sldLayoutId id="2147485126" r:id="rId2"/>
    <p:sldLayoutId id="2147485127" r:id="rId3"/>
    <p:sldLayoutId id="2147485128" r:id="rId4"/>
    <p:sldLayoutId id="2147485129" r:id="rId5"/>
    <p:sldLayoutId id="2147485130" r:id="rId6"/>
    <p:sldLayoutId id="2147485131" r:id="rId7"/>
    <p:sldLayoutId id="2147485132" r:id="rId8"/>
    <p:sldLayoutId id="2147485133" r:id="rId9"/>
    <p:sldLayoutId id="2147485134" r:id="rId10"/>
    <p:sldLayoutId id="21474851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8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8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8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80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80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80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7" r:id="rId1"/>
    <p:sldLayoutId id="2147485138" r:id="rId2"/>
    <p:sldLayoutId id="2147485139" r:id="rId3"/>
    <p:sldLayoutId id="2147485140" r:id="rId4"/>
    <p:sldLayoutId id="2147485141" r:id="rId5"/>
    <p:sldLayoutId id="2147485142" r:id="rId6"/>
    <p:sldLayoutId id="2147485143" r:id="rId7"/>
    <p:sldLayoutId id="2147485144" r:id="rId8"/>
    <p:sldLayoutId id="2147485145" r:id="rId9"/>
    <p:sldLayoutId id="2147485146" r:id="rId10"/>
    <p:sldLayoutId id="21474851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9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9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9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90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90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90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49" r:id="rId1"/>
    <p:sldLayoutId id="2147485150" r:id="rId2"/>
    <p:sldLayoutId id="2147485151" r:id="rId3"/>
    <p:sldLayoutId id="2147485152" r:id="rId4"/>
    <p:sldLayoutId id="2147485153" r:id="rId5"/>
    <p:sldLayoutId id="2147485154" r:id="rId6"/>
    <p:sldLayoutId id="2147485155" r:id="rId7"/>
    <p:sldLayoutId id="2147485156" r:id="rId8"/>
    <p:sldLayoutId id="2147485157" r:id="rId9"/>
    <p:sldLayoutId id="2147485158" r:id="rId10"/>
    <p:sldLayoutId id="21474851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0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0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0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00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00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00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61" r:id="rId1"/>
    <p:sldLayoutId id="2147485162" r:id="rId2"/>
    <p:sldLayoutId id="2147485163" r:id="rId3"/>
    <p:sldLayoutId id="2147485164" r:id="rId4"/>
    <p:sldLayoutId id="2147485165" r:id="rId5"/>
    <p:sldLayoutId id="2147485166" r:id="rId6"/>
    <p:sldLayoutId id="2147485167" r:id="rId7"/>
    <p:sldLayoutId id="2147485168" r:id="rId8"/>
    <p:sldLayoutId id="2147485169" r:id="rId9"/>
    <p:sldLayoutId id="2147485170" r:id="rId10"/>
    <p:sldLayoutId id="21474851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1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1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1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107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107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107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73" r:id="rId1"/>
    <p:sldLayoutId id="2147485174" r:id="rId2"/>
    <p:sldLayoutId id="2147485175" r:id="rId3"/>
    <p:sldLayoutId id="2147485176" r:id="rId4"/>
    <p:sldLayoutId id="2147485177" r:id="rId5"/>
    <p:sldLayoutId id="2147485178" r:id="rId6"/>
    <p:sldLayoutId id="2147485179" r:id="rId7"/>
    <p:sldLayoutId id="2147485180" r:id="rId8"/>
    <p:sldLayoutId id="2147485181" r:id="rId9"/>
    <p:sldLayoutId id="2147485182" r:id="rId10"/>
    <p:sldLayoutId id="21474851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2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2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2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210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210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210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85" r:id="rId1"/>
    <p:sldLayoutId id="2147485186" r:id="rId2"/>
    <p:sldLayoutId id="2147485187" r:id="rId3"/>
    <p:sldLayoutId id="2147485188" r:id="rId4"/>
    <p:sldLayoutId id="2147485189" r:id="rId5"/>
    <p:sldLayoutId id="2147485190" r:id="rId6"/>
    <p:sldLayoutId id="2147485191" r:id="rId7"/>
    <p:sldLayoutId id="2147485192" r:id="rId8"/>
    <p:sldLayoutId id="2147485193" r:id="rId9"/>
    <p:sldLayoutId id="2147485194" r:id="rId10"/>
    <p:sldLayoutId id="21474851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3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3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3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3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3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3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312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312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312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97" r:id="rId1"/>
    <p:sldLayoutId id="2147485198" r:id="rId2"/>
    <p:sldLayoutId id="2147485199" r:id="rId3"/>
    <p:sldLayoutId id="2147485200" r:id="rId4"/>
    <p:sldLayoutId id="2147485201" r:id="rId5"/>
    <p:sldLayoutId id="2147485202" r:id="rId6"/>
    <p:sldLayoutId id="2147485203" r:id="rId7"/>
    <p:sldLayoutId id="2147485204" r:id="rId8"/>
    <p:sldLayoutId id="2147485205" r:id="rId9"/>
    <p:sldLayoutId id="2147485206" r:id="rId10"/>
    <p:sldLayoutId id="21474852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4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4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4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414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415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415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09" r:id="rId1"/>
    <p:sldLayoutId id="2147485210" r:id="rId2"/>
    <p:sldLayoutId id="2147485211" r:id="rId3"/>
    <p:sldLayoutId id="2147485212" r:id="rId4"/>
    <p:sldLayoutId id="2147485213" r:id="rId5"/>
    <p:sldLayoutId id="2147485214" r:id="rId6"/>
    <p:sldLayoutId id="2147485215" r:id="rId7"/>
    <p:sldLayoutId id="2147485216" r:id="rId8"/>
    <p:sldLayoutId id="2147485217" r:id="rId9"/>
    <p:sldLayoutId id="2147485218" r:id="rId10"/>
    <p:sldLayoutId id="21474852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5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5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5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517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517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517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21" r:id="rId1"/>
    <p:sldLayoutId id="2147485222" r:id="rId2"/>
    <p:sldLayoutId id="2147485223" r:id="rId3"/>
    <p:sldLayoutId id="2147485224" r:id="rId4"/>
    <p:sldLayoutId id="2147485225" r:id="rId5"/>
    <p:sldLayoutId id="2147485226" r:id="rId6"/>
    <p:sldLayoutId id="2147485227" r:id="rId7"/>
    <p:sldLayoutId id="2147485228" r:id="rId8"/>
    <p:sldLayoutId id="2147485229" r:id="rId9"/>
    <p:sldLayoutId id="2147485230" r:id="rId10"/>
    <p:sldLayoutId id="21474852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6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6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6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619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619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619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33" r:id="rId1"/>
    <p:sldLayoutId id="2147485234" r:id="rId2"/>
    <p:sldLayoutId id="2147485235" r:id="rId3"/>
    <p:sldLayoutId id="2147485236" r:id="rId4"/>
    <p:sldLayoutId id="2147485237" r:id="rId5"/>
    <p:sldLayoutId id="2147485238" r:id="rId6"/>
    <p:sldLayoutId id="2147485239" r:id="rId7"/>
    <p:sldLayoutId id="2147485240" r:id="rId8"/>
    <p:sldLayoutId id="2147485241" r:id="rId9"/>
    <p:sldLayoutId id="2147485242" r:id="rId10"/>
    <p:sldLayoutId id="21474852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7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7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7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72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72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72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45" r:id="rId1"/>
    <p:sldLayoutId id="2147485246" r:id="rId2"/>
    <p:sldLayoutId id="2147485247" r:id="rId3"/>
    <p:sldLayoutId id="2147485248" r:id="rId4"/>
    <p:sldLayoutId id="2147485249" r:id="rId5"/>
    <p:sldLayoutId id="2147485250" r:id="rId6"/>
    <p:sldLayoutId id="2147485251" r:id="rId7"/>
    <p:sldLayoutId id="2147485252" r:id="rId8"/>
    <p:sldLayoutId id="2147485253" r:id="rId9"/>
    <p:sldLayoutId id="2147485254" r:id="rId10"/>
    <p:sldLayoutId id="21474852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8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8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8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82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82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82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57" r:id="rId1"/>
    <p:sldLayoutId id="2147485258" r:id="rId2"/>
    <p:sldLayoutId id="2147485259" r:id="rId3"/>
    <p:sldLayoutId id="2147485260" r:id="rId4"/>
    <p:sldLayoutId id="2147485261" r:id="rId5"/>
    <p:sldLayoutId id="2147485262" r:id="rId6"/>
    <p:sldLayoutId id="2147485263" r:id="rId7"/>
    <p:sldLayoutId id="2147485264" r:id="rId8"/>
    <p:sldLayoutId id="2147485265" r:id="rId9"/>
    <p:sldLayoutId id="2147485266" r:id="rId10"/>
    <p:sldLayoutId id="21474852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9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9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9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92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92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92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69" r:id="rId1"/>
    <p:sldLayoutId id="2147485270" r:id="rId2"/>
    <p:sldLayoutId id="2147485271" r:id="rId3"/>
    <p:sldLayoutId id="2147485272" r:id="rId4"/>
    <p:sldLayoutId id="2147485273" r:id="rId5"/>
    <p:sldLayoutId id="2147485274" r:id="rId6"/>
    <p:sldLayoutId id="2147485275" r:id="rId7"/>
    <p:sldLayoutId id="2147485276" r:id="rId8"/>
    <p:sldLayoutId id="2147485277" r:id="rId9"/>
    <p:sldLayoutId id="2147485278" r:id="rId10"/>
    <p:sldLayoutId id="21474852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0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0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0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02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02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02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81" r:id="rId1"/>
    <p:sldLayoutId id="2147485282" r:id="rId2"/>
    <p:sldLayoutId id="2147485283" r:id="rId3"/>
    <p:sldLayoutId id="2147485284" r:id="rId4"/>
    <p:sldLayoutId id="2147485285" r:id="rId5"/>
    <p:sldLayoutId id="2147485286" r:id="rId6"/>
    <p:sldLayoutId id="2147485287" r:id="rId7"/>
    <p:sldLayoutId id="2147485288" r:id="rId8"/>
    <p:sldLayoutId id="2147485289" r:id="rId9"/>
    <p:sldLayoutId id="2147485290" r:id="rId10"/>
    <p:sldLayoutId id="21474852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1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1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1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13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13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13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93" r:id="rId1"/>
    <p:sldLayoutId id="2147485294" r:id="rId2"/>
    <p:sldLayoutId id="2147485295" r:id="rId3"/>
    <p:sldLayoutId id="2147485296" r:id="rId4"/>
    <p:sldLayoutId id="2147485297" r:id="rId5"/>
    <p:sldLayoutId id="2147485298" r:id="rId6"/>
    <p:sldLayoutId id="2147485299" r:id="rId7"/>
    <p:sldLayoutId id="2147485300" r:id="rId8"/>
    <p:sldLayoutId id="2147485301" r:id="rId9"/>
    <p:sldLayoutId id="2147485302" r:id="rId10"/>
    <p:sldLayoutId id="21474853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2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2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2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234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234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234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05" r:id="rId1"/>
    <p:sldLayoutId id="2147485306" r:id="rId2"/>
    <p:sldLayoutId id="2147485307" r:id="rId3"/>
    <p:sldLayoutId id="2147485308" r:id="rId4"/>
    <p:sldLayoutId id="2147485309" r:id="rId5"/>
    <p:sldLayoutId id="2147485310" r:id="rId6"/>
    <p:sldLayoutId id="2147485311" r:id="rId7"/>
    <p:sldLayoutId id="2147485312" r:id="rId8"/>
    <p:sldLayoutId id="2147485313" r:id="rId9"/>
    <p:sldLayoutId id="2147485314" r:id="rId10"/>
    <p:sldLayoutId id="21474853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3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3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3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3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3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3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336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336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336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17" r:id="rId1"/>
    <p:sldLayoutId id="2147485318" r:id="rId2"/>
    <p:sldLayoutId id="2147485319" r:id="rId3"/>
    <p:sldLayoutId id="2147485320" r:id="rId4"/>
    <p:sldLayoutId id="2147485321" r:id="rId5"/>
    <p:sldLayoutId id="2147485322" r:id="rId6"/>
    <p:sldLayoutId id="2147485323" r:id="rId7"/>
    <p:sldLayoutId id="2147485324" r:id="rId8"/>
    <p:sldLayoutId id="2147485325" r:id="rId9"/>
    <p:sldLayoutId id="2147485326" r:id="rId10"/>
    <p:sldLayoutId id="21474853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4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4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4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438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439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439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29" r:id="rId1"/>
    <p:sldLayoutId id="2147485330" r:id="rId2"/>
    <p:sldLayoutId id="2147485331" r:id="rId3"/>
    <p:sldLayoutId id="2147485332" r:id="rId4"/>
    <p:sldLayoutId id="2147485333" r:id="rId5"/>
    <p:sldLayoutId id="2147485334" r:id="rId6"/>
    <p:sldLayoutId id="2147485335" r:id="rId7"/>
    <p:sldLayoutId id="2147485336" r:id="rId8"/>
    <p:sldLayoutId id="2147485337" r:id="rId9"/>
    <p:sldLayoutId id="2147485338" r:id="rId10"/>
    <p:sldLayoutId id="21474853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5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5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5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541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541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541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41" r:id="rId1"/>
    <p:sldLayoutId id="2147485342" r:id="rId2"/>
    <p:sldLayoutId id="2147485343" r:id="rId3"/>
    <p:sldLayoutId id="2147485344" r:id="rId4"/>
    <p:sldLayoutId id="2147485345" r:id="rId5"/>
    <p:sldLayoutId id="2147485346" r:id="rId6"/>
    <p:sldLayoutId id="2147485347" r:id="rId7"/>
    <p:sldLayoutId id="2147485348" r:id="rId8"/>
    <p:sldLayoutId id="2147485349" r:id="rId9"/>
    <p:sldLayoutId id="2147485350" r:id="rId10"/>
    <p:sldLayoutId id="21474853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6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6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6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643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643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643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53" r:id="rId1"/>
    <p:sldLayoutId id="2147485354" r:id="rId2"/>
    <p:sldLayoutId id="2147485355" r:id="rId3"/>
    <p:sldLayoutId id="2147485356" r:id="rId4"/>
    <p:sldLayoutId id="2147485357" r:id="rId5"/>
    <p:sldLayoutId id="2147485358" r:id="rId6"/>
    <p:sldLayoutId id="2147485359" r:id="rId7"/>
    <p:sldLayoutId id="2147485360" r:id="rId8"/>
    <p:sldLayoutId id="2147485361" r:id="rId9"/>
    <p:sldLayoutId id="2147485362" r:id="rId10"/>
    <p:sldLayoutId id="21474853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7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7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7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746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746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746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65" r:id="rId1"/>
    <p:sldLayoutId id="2147485366" r:id="rId2"/>
    <p:sldLayoutId id="2147485367" r:id="rId3"/>
    <p:sldLayoutId id="2147485368" r:id="rId4"/>
    <p:sldLayoutId id="2147485369" r:id="rId5"/>
    <p:sldLayoutId id="2147485370" r:id="rId6"/>
    <p:sldLayoutId id="2147485371" r:id="rId7"/>
    <p:sldLayoutId id="2147485372" r:id="rId8"/>
    <p:sldLayoutId id="2147485373" r:id="rId9"/>
    <p:sldLayoutId id="2147485374" r:id="rId10"/>
    <p:sldLayoutId id="21474853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8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8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8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84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84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84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77" r:id="rId1"/>
    <p:sldLayoutId id="2147485378" r:id="rId2"/>
    <p:sldLayoutId id="2147485379" r:id="rId3"/>
    <p:sldLayoutId id="2147485380" r:id="rId4"/>
    <p:sldLayoutId id="2147485381" r:id="rId5"/>
    <p:sldLayoutId id="2147485382" r:id="rId6"/>
    <p:sldLayoutId id="2147485383" r:id="rId7"/>
    <p:sldLayoutId id="2147485384" r:id="rId8"/>
    <p:sldLayoutId id="2147485385" r:id="rId9"/>
    <p:sldLayoutId id="2147485386" r:id="rId10"/>
    <p:sldLayoutId id="21474853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9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9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9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95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95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95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89" r:id="rId1"/>
    <p:sldLayoutId id="2147485390" r:id="rId2"/>
    <p:sldLayoutId id="2147485391" r:id="rId3"/>
    <p:sldLayoutId id="2147485392" r:id="rId4"/>
    <p:sldLayoutId id="2147485393" r:id="rId5"/>
    <p:sldLayoutId id="2147485394" r:id="rId6"/>
    <p:sldLayoutId id="2147485395" r:id="rId7"/>
    <p:sldLayoutId id="2147485396" r:id="rId8"/>
    <p:sldLayoutId id="2147485397" r:id="rId9"/>
    <p:sldLayoutId id="2147485398" r:id="rId10"/>
    <p:sldLayoutId id="21474853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0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0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0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05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05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05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01" r:id="rId1"/>
    <p:sldLayoutId id="2147485402" r:id="rId2"/>
    <p:sldLayoutId id="2147485403" r:id="rId3"/>
    <p:sldLayoutId id="2147485404" r:id="rId4"/>
    <p:sldLayoutId id="2147485405" r:id="rId5"/>
    <p:sldLayoutId id="2147485406" r:id="rId6"/>
    <p:sldLayoutId id="2147485407" r:id="rId7"/>
    <p:sldLayoutId id="2147485408" r:id="rId8"/>
    <p:sldLayoutId id="2147485409" r:id="rId9"/>
    <p:sldLayoutId id="2147485410" r:id="rId10"/>
    <p:sldLayoutId id="21474854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1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1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1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15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15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15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13" r:id="rId1"/>
    <p:sldLayoutId id="2147485414" r:id="rId2"/>
    <p:sldLayoutId id="2147485415" r:id="rId3"/>
    <p:sldLayoutId id="2147485416" r:id="rId4"/>
    <p:sldLayoutId id="2147485417" r:id="rId5"/>
    <p:sldLayoutId id="2147485418" r:id="rId6"/>
    <p:sldLayoutId id="2147485419" r:id="rId7"/>
    <p:sldLayoutId id="2147485420" r:id="rId8"/>
    <p:sldLayoutId id="2147485421" r:id="rId9"/>
    <p:sldLayoutId id="2147485422" r:id="rId10"/>
    <p:sldLayoutId id="21474854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2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2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2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25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25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25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25" r:id="rId1"/>
    <p:sldLayoutId id="2147485426" r:id="rId2"/>
    <p:sldLayoutId id="2147485427" r:id="rId3"/>
    <p:sldLayoutId id="2147485428" r:id="rId4"/>
    <p:sldLayoutId id="2147485429" r:id="rId5"/>
    <p:sldLayoutId id="2147485430" r:id="rId6"/>
    <p:sldLayoutId id="2147485431" r:id="rId7"/>
    <p:sldLayoutId id="2147485432" r:id="rId8"/>
    <p:sldLayoutId id="2147485433" r:id="rId9"/>
    <p:sldLayoutId id="2147485434" r:id="rId10"/>
    <p:sldLayoutId id="21474854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3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3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3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3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3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3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360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360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360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4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4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4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462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463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463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49" r:id="rId1"/>
    <p:sldLayoutId id="2147485450" r:id="rId2"/>
    <p:sldLayoutId id="2147485451" r:id="rId3"/>
    <p:sldLayoutId id="2147485452" r:id="rId4"/>
    <p:sldLayoutId id="2147485453" r:id="rId5"/>
    <p:sldLayoutId id="2147485454" r:id="rId6"/>
    <p:sldLayoutId id="2147485455" r:id="rId7"/>
    <p:sldLayoutId id="2147485456" r:id="rId8"/>
    <p:sldLayoutId id="2147485457" r:id="rId9"/>
    <p:sldLayoutId id="2147485458" r:id="rId10"/>
    <p:sldLayoutId id="21474854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5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5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5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565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565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565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61" r:id="rId1"/>
    <p:sldLayoutId id="2147485462" r:id="rId2"/>
    <p:sldLayoutId id="2147485463" r:id="rId3"/>
    <p:sldLayoutId id="2147485464" r:id="rId4"/>
    <p:sldLayoutId id="2147485465" r:id="rId5"/>
    <p:sldLayoutId id="2147485466" r:id="rId6"/>
    <p:sldLayoutId id="2147485467" r:id="rId7"/>
    <p:sldLayoutId id="2147485468" r:id="rId8"/>
    <p:sldLayoutId id="2147485469" r:id="rId9"/>
    <p:sldLayoutId id="2147485470" r:id="rId10"/>
    <p:sldLayoutId id="21474854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6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6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6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667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667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667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73" r:id="rId1"/>
    <p:sldLayoutId id="2147485474" r:id="rId2"/>
    <p:sldLayoutId id="2147485475" r:id="rId3"/>
    <p:sldLayoutId id="2147485476" r:id="rId4"/>
    <p:sldLayoutId id="2147485477" r:id="rId5"/>
    <p:sldLayoutId id="2147485478" r:id="rId6"/>
    <p:sldLayoutId id="2147485479" r:id="rId7"/>
    <p:sldLayoutId id="2147485480" r:id="rId8"/>
    <p:sldLayoutId id="2147485481" r:id="rId9"/>
    <p:sldLayoutId id="2147485482" r:id="rId10"/>
    <p:sldLayoutId id="21474854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7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7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7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770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770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770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8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8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8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872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872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872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97" r:id="rId1"/>
    <p:sldLayoutId id="2147485498" r:id="rId2"/>
    <p:sldLayoutId id="2147485499" r:id="rId3"/>
    <p:sldLayoutId id="2147485500" r:id="rId4"/>
    <p:sldLayoutId id="2147485501" r:id="rId5"/>
    <p:sldLayoutId id="2147485502" r:id="rId6"/>
    <p:sldLayoutId id="2147485503" r:id="rId7"/>
    <p:sldLayoutId id="2147485504" r:id="rId8"/>
    <p:sldLayoutId id="2147485505" r:id="rId9"/>
    <p:sldLayoutId id="2147485506" r:id="rId10"/>
    <p:sldLayoutId id="21474855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9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9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9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97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97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97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09" r:id="rId1"/>
    <p:sldLayoutId id="2147485510" r:id="rId2"/>
    <p:sldLayoutId id="2147485511" r:id="rId3"/>
    <p:sldLayoutId id="2147485512" r:id="rId4"/>
    <p:sldLayoutId id="2147485513" r:id="rId5"/>
    <p:sldLayoutId id="2147485514" r:id="rId6"/>
    <p:sldLayoutId id="2147485515" r:id="rId7"/>
    <p:sldLayoutId id="2147485516" r:id="rId8"/>
    <p:sldLayoutId id="2147485517" r:id="rId9"/>
    <p:sldLayoutId id="2147485518" r:id="rId10"/>
    <p:sldLayoutId id="21474855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0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0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0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07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07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07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1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1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1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17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17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17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3" r:id="rId1"/>
    <p:sldLayoutId id="2147485534" r:id="rId2"/>
    <p:sldLayoutId id="2147485535" r:id="rId3"/>
    <p:sldLayoutId id="2147485536" r:id="rId4"/>
    <p:sldLayoutId id="2147485537" r:id="rId5"/>
    <p:sldLayoutId id="2147485538" r:id="rId6"/>
    <p:sldLayoutId id="2147485539" r:id="rId7"/>
    <p:sldLayoutId id="2147485540" r:id="rId8"/>
    <p:sldLayoutId id="2147485541" r:id="rId9"/>
    <p:sldLayoutId id="2147485542" r:id="rId10"/>
    <p:sldLayoutId id="21474855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2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2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2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28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28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28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5" r:id="rId1"/>
    <p:sldLayoutId id="2147485546" r:id="rId2"/>
    <p:sldLayoutId id="2147485547" r:id="rId3"/>
    <p:sldLayoutId id="2147485548" r:id="rId4"/>
    <p:sldLayoutId id="2147485549" r:id="rId5"/>
    <p:sldLayoutId id="2147485550" r:id="rId6"/>
    <p:sldLayoutId id="2147485551" r:id="rId7"/>
    <p:sldLayoutId id="2147485552" r:id="rId8"/>
    <p:sldLayoutId id="2147485553" r:id="rId9"/>
    <p:sldLayoutId id="2147485554" r:id="rId10"/>
    <p:sldLayoutId id="21474855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3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3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3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3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3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3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38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38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38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7" r:id="rId1"/>
    <p:sldLayoutId id="2147485558" r:id="rId2"/>
    <p:sldLayoutId id="2147485559" r:id="rId3"/>
    <p:sldLayoutId id="2147485560" r:id="rId4"/>
    <p:sldLayoutId id="2147485561" r:id="rId5"/>
    <p:sldLayoutId id="2147485562" r:id="rId6"/>
    <p:sldLayoutId id="2147485563" r:id="rId7"/>
    <p:sldLayoutId id="2147485564" r:id="rId8"/>
    <p:sldLayoutId id="2147485565" r:id="rId9"/>
    <p:sldLayoutId id="2147485566" r:id="rId10"/>
    <p:sldLayoutId id="21474855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4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4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4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486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487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487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9" r:id="rId1"/>
    <p:sldLayoutId id="2147485570" r:id="rId2"/>
    <p:sldLayoutId id="2147485571" r:id="rId3"/>
    <p:sldLayoutId id="2147485572" r:id="rId4"/>
    <p:sldLayoutId id="2147485573" r:id="rId5"/>
    <p:sldLayoutId id="2147485574" r:id="rId6"/>
    <p:sldLayoutId id="2147485575" r:id="rId7"/>
    <p:sldLayoutId id="2147485576" r:id="rId8"/>
    <p:sldLayoutId id="2147485577" r:id="rId9"/>
    <p:sldLayoutId id="2147485578" r:id="rId10"/>
    <p:sldLayoutId id="21474855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5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5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5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589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589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589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1" r:id="rId1"/>
    <p:sldLayoutId id="2147485582" r:id="rId2"/>
    <p:sldLayoutId id="2147485583" r:id="rId3"/>
    <p:sldLayoutId id="2147485584" r:id="rId4"/>
    <p:sldLayoutId id="2147485585" r:id="rId5"/>
    <p:sldLayoutId id="2147485586" r:id="rId6"/>
    <p:sldLayoutId id="2147485587" r:id="rId7"/>
    <p:sldLayoutId id="2147485588" r:id="rId8"/>
    <p:sldLayoutId id="2147485589" r:id="rId9"/>
    <p:sldLayoutId id="2147485590" r:id="rId10"/>
    <p:sldLayoutId id="21474855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6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6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6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691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691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691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93" r:id="rId1"/>
    <p:sldLayoutId id="2147485594" r:id="rId2"/>
    <p:sldLayoutId id="2147485595" r:id="rId3"/>
    <p:sldLayoutId id="2147485596" r:id="rId4"/>
    <p:sldLayoutId id="2147485597" r:id="rId5"/>
    <p:sldLayoutId id="2147485598" r:id="rId6"/>
    <p:sldLayoutId id="2147485599" r:id="rId7"/>
    <p:sldLayoutId id="2147485600" r:id="rId8"/>
    <p:sldLayoutId id="2147485601" r:id="rId9"/>
    <p:sldLayoutId id="2147485602" r:id="rId10"/>
    <p:sldLayoutId id="21474856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7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7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7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794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794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794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8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8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8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896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896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896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17" r:id="rId1"/>
    <p:sldLayoutId id="2147485618" r:id="rId2"/>
    <p:sldLayoutId id="2147485619" r:id="rId3"/>
    <p:sldLayoutId id="2147485620" r:id="rId4"/>
    <p:sldLayoutId id="2147485621" r:id="rId5"/>
    <p:sldLayoutId id="2147485622" r:id="rId6"/>
    <p:sldLayoutId id="2147485623" r:id="rId7"/>
    <p:sldLayoutId id="2147485624" r:id="rId8"/>
    <p:sldLayoutId id="2147485625" r:id="rId9"/>
    <p:sldLayoutId id="2147485626" r:id="rId10"/>
    <p:sldLayoutId id="21474856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9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9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9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998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999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999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29" r:id="rId1"/>
    <p:sldLayoutId id="2147485630" r:id="rId2"/>
    <p:sldLayoutId id="2147485631" r:id="rId3"/>
    <p:sldLayoutId id="2147485632" r:id="rId4"/>
    <p:sldLayoutId id="2147485633" r:id="rId5"/>
    <p:sldLayoutId id="2147485634" r:id="rId6"/>
    <p:sldLayoutId id="2147485635" r:id="rId7"/>
    <p:sldLayoutId id="2147485636" r:id="rId8"/>
    <p:sldLayoutId id="2147485637" r:id="rId9"/>
    <p:sldLayoutId id="2147485638" r:id="rId10"/>
    <p:sldLayoutId id="21474856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1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1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1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10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10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10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41" r:id="rId1"/>
    <p:sldLayoutId id="2147485642" r:id="rId2"/>
    <p:sldLayoutId id="2147485643" r:id="rId3"/>
    <p:sldLayoutId id="2147485644" r:id="rId4"/>
    <p:sldLayoutId id="2147485645" r:id="rId5"/>
    <p:sldLayoutId id="2147485646" r:id="rId6"/>
    <p:sldLayoutId id="2147485647" r:id="rId7"/>
    <p:sldLayoutId id="2147485648" r:id="rId8"/>
    <p:sldLayoutId id="2147485649" r:id="rId9"/>
    <p:sldLayoutId id="2147485650" r:id="rId10"/>
    <p:sldLayoutId id="21474856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2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2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2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20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20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20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  <p:sldLayoutId id="2147485659" r:id="rId7"/>
    <p:sldLayoutId id="2147485660" r:id="rId8"/>
    <p:sldLayoutId id="2147485661" r:id="rId9"/>
    <p:sldLayoutId id="2147485662" r:id="rId10"/>
    <p:sldLayoutId id="21474856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3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3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3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30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30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30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65" r:id="rId1"/>
    <p:sldLayoutId id="2147485666" r:id="rId2"/>
    <p:sldLayoutId id="2147485667" r:id="rId3"/>
    <p:sldLayoutId id="2147485668" r:id="rId4"/>
    <p:sldLayoutId id="2147485669" r:id="rId5"/>
    <p:sldLayoutId id="2147485670" r:id="rId6"/>
    <p:sldLayoutId id="2147485671" r:id="rId7"/>
    <p:sldLayoutId id="2147485672" r:id="rId8"/>
    <p:sldLayoutId id="2147485673" r:id="rId9"/>
    <p:sldLayoutId id="2147485674" r:id="rId10"/>
    <p:sldLayoutId id="21474856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4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4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4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4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4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4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40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40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40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77" r:id="rId1"/>
    <p:sldLayoutId id="2147485678" r:id="rId2"/>
    <p:sldLayoutId id="2147485679" r:id="rId3"/>
    <p:sldLayoutId id="2147485680" r:id="rId4"/>
    <p:sldLayoutId id="2147485681" r:id="rId5"/>
    <p:sldLayoutId id="2147485682" r:id="rId6"/>
    <p:sldLayoutId id="2147485683" r:id="rId7"/>
    <p:sldLayoutId id="2147485684" r:id="rId8"/>
    <p:sldLayoutId id="2147485685" r:id="rId9"/>
    <p:sldLayoutId id="2147485686" r:id="rId10"/>
    <p:sldLayoutId id="21474856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5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5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5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51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51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51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89" r:id="rId1"/>
    <p:sldLayoutId id="2147485690" r:id="rId2"/>
    <p:sldLayoutId id="2147485691" r:id="rId3"/>
    <p:sldLayoutId id="2147485692" r:id="rId4"/>
    <p:sldLayoutId id="2147485693" r:id="rId5"/>
    <p:sldLayoutId id="2147485694" r:id="rId6"/>
    <p:sldLayoutId id="2147485695" r:id="rId7"/>
    <p:sldLayoutId id="2147485696" r:id="rId8"/>
    <p:sldLayoutId id="2147485697" r:id="rId9"/>
    <p:sldLayoutId id="2147485698" r:id="rId10"/>
    <p:sldLayoutId id="21474856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6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6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6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613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613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613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01" r:id="rId1"/>
    <p:sldLayoutId id="2147485702" r:id="rId2"/>
    <p:sldLayoutId id="2147485703" r:id="rId3"/>
    <p:sldLayoutId id="2147485704" r:id="rId4"/>
    <p:sldLayoutId id="2147485705" r:id="rId5"/>
    <p:sldLayoutId id="2147485706" r:id="rId6"/>
    <p:sldLayoutId id="2147485707" r:id="rId7"/>
    <p:sldLayoutId id="2147485708" r:id="rId8"/>
    <p:sldLayoutId id="2147485709" r:id="rId9"/>
    <p:sldLayoutId id="2147485710" r:id="rId10"/>
    <p:sldLayoutId id="21474857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7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7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7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715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715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715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13" r:id="rId1"/>
    <p:sldLayoutId id="2147485714" r:id="rId2"/>
    <p:sldLayoutId id="2147485715" r:id="rId3"/>
    <p:sldLayoutId id="2147485716" r:id="rId4"/>
    <p:sldLayoutId id="2147485717" r:id="rId5"/>
    <p:sldLayoutId id="2147485718" r:id="rId6"/>
    <p:sldLayoutId id="2147485719" r:id="rId7"/>
    <p:sldLayoutId id="2147485720" r:id="rId8"/>
    <p:sldLayoutId id="2147485721" r:id="rId9"/>
    <p:sldLayoutId id="2147485722" r:id="rId10"/>
    <p:sldLayoutId id="21474857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8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8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8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818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818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818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5" r:id="rId1"/>
    <p:sldLayoutId id="2147485726" r:id="rId2"/>
    <p:sldLayoutId id="2147485727" r:id="rId3"/>
    <p:sldLayoutId id="2147485728" r:id="rId4"/>
    <p:sldLayoutId id="2147485729" r:id="rId5"/>
    <p:sldLayoutId id="2147485730" r:id="rId6"/>
    <p:sldLayoutId id="2147485731" r:id="rId7"/>
    <p:sldLayoutId id="2147485732" r:id="rId8"/>
    <p:sldLayoutId id="2147485733" r:id="rId9"/>
    <p:sldLayoutId id="2147485734" r:id="rId10"/>
    <p:sldLayoutId id="21474857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9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9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9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920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920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920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7" r:id="rId1"/>
    <p:sldLayoutId id="2147485738" r:id="rId2"/>
    <p:sldLayoutId id="2147485739" r:id="rId3"/>
    <p:sldLayoutId id="2147485740" r:id="rId4"/>
    <p:sldLayoutId id="2147485741" r:id="rId5"/>
    <p:sldLayoutId id="2147485742" r:id="rId6"/>
    <p:sldLayoutId id="2147485743" r:id="rId7"/>
    <p:sldLayoutId id="2147485744" r:id="rId8"/>
    <p:sldLayoutId id="2147485745" r:id="rId9"/>
    <p:sldLayoutId id="2147485746" r:id="rId10"/>
    <p:sldLayoutId id="21474857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0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0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0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022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023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023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49" r:id="rId1"/>
    <p:sldLayoutId id="2147485750" r:id="rId2"/>
    <p:sldLayoutId id="2147485751" r:id="rId3"/>
    <p:sldLayoutId id="2147485752" r:id="rId4"/>
    <p:sldLayoutId id="2147485753" r:id="rId5"/>
    <p:sldLayoutId id="2147485754" r:id="rId6"/>
    <p:sldLayoutId id="2147485755" r:id="rId7"/>
    <p:sldLayoutId id="2147485756" r:id="rId8"/>
    <p:sldLayoutId id="2147485757" r:id="rId9"/>
    <p:sldLayoutId id="2147485758" r:id="rId10"/>
    <p:sldLayoutId id="21474857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1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1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1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125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125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125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61" r:id="rId1"/>
    <p:sldLayoutId id="2147485762" r:id="rId2"/>
    <p:sldLayoutId id="2147485763" r:id="rId3"/>
    <p:sldLayoutId id="2147485764" r:id="rId4"/>
    <p:sldLayoutId id="2147485765" r:id="rId5"/>
    <p:sldLayoutId id="2147485766" r:id="rId6"/>
    <p:sldLayoutId id="2147485767" r:id="rId7"/>
    <p:sldLayoutId id="2147485768" r:id="rId8"/>
    <p:sldLayoutId id="2147485769" r:id="rId9"/>
    <p:sldLayoutId id="2147485770" r:id="rId10"/>
    <p:sldLayoutId id="21474857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2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2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2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22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22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22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73" r:id="rId1"/>
    <p:sldLayoutId id="2147485774" r:id="rId2"/>
    <p:sldLayoutId id="2147485775" r:id="rId3"/>
    <p:sldLayoutId id="2147485776" r:id="rId4"/>
    <p:sldLayoutId id="2147485777" r:id="rId5"/>
    <p:sldLayoutId id="2147485778" r:id="rId6"/>
    <p:sldLayoutId id="2147485779" r:id="rId7"/>
    <p:sldLayoutId id="2147485780" r:id="rId8"/>
    <p:sldLayoutId id="2147485781" r:id="rId9"/>
    <p:sldLayoutId id="2147485782" r:id="rId10"/>
    <p:sldLayoutId id="21474857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3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3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3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33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33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33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85" r:id="rId1"/>
    <p:sldLayoutId id="2147485786" r:id="rId2"/>
    <p:sldLayoutId id="2147485787" r:id="rId3"/>
    <p:sldLayoutId id="2147485788" r:id="rId4"/>
    <p:sldLayoutId id="2147485789" r:id="rId5"/>
    <p:sldLayoutId id="2147485790" r:id="rId6"/>
    <p:sldLayoutId id="2147485791" r:id="rId7"/>
    <p:sldLayoutId id="2147485792" r:id="rId8"/>
    <p:sldLayoutId id="2147485793" r:id="rId9"/>
    <p:sldLayoutId id="2147485794" r:id="rId10"/>
    <p:sldLayoutId id="21474857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43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43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43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4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4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4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43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43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43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97" r:id="rId1"/>
    <p:sldLayoutId id="2147485798" r:id="rId2"/>
    <p:sldLayoutId id="2147485799" r:id="rId3"/>
    <p:sldLayoutId id="2147485800" r:id="rId4"/>
    <p:sldLayoutId id="2147485801" r:id="rId5"/>
    <p:sldLayoutId id="2147485802" r:id="rId6"/>
    <p:sldLayoutId id="2147485803" r:id="rId7"/>
    <p:sldLayoutId id="2147485804" r:id="rId8"/>
    <p:sldLayoutId id="2147485805" r:id="rId9"/>
    <p:sldLayoutId id="2147485806" r:id="rId10"/>
    <p:sldLayoutId id="21474858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5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5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5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53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53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53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09" r:id="rId1"/>
    <p:sldLayoutId id="2147485810" r:id="rId2"/>
    <p:sldLayoutId id="2147485811" r:id="rId3"/>
    <p:sldLayoutId id="2147485812" r:id="rId4"/>
    <p:sldLayoutId id="2147485813" r:id="rId5"/>
    <p:sldLayoutId id="2147485814" r:id="rId6"/>
    <p:sldLayoutId id="2147485815" r:id="rId7"/>
    <p:sldLayoutId id="2147485816" r:id="rId8"/>
    <p:sldLayoutId id="2147485817" r:id="rId9"/>
    <p:sldLayoutId id="2147485818" r:id="rId10"/>
    <p:sldLayoutId id="21474858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6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6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6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63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63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63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21" r:id="rId1"/>
    <p:sldLayoutId id="2147485822" r:id="rId2"/>
    <p:sldLayoutId id="2147485823" r:id="rId3"/>
    <p:sldLayoutId id="2147485824" r:id="rId4"/>
    <p:sldLayoutId id="2147485825" r:id="rId5"/>
    <p:sldLayoutId id="2147485826" r:id="rId6"/>
    <p:sldLayoutId id="2147485827" r:id="rId7"/>
    <p:sldLayoutId id="2147485828" r:id="rId8"/>
    <p:sldLayoutId id="2147485829" r:id="rId9"/>
    <p:sldLayoutId id="2147485830" r:id="rId10"/>
    <p:sldLayoutId id="21474858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7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7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7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739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739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739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33" r:id="rId1"/>
    <p:sldLayoutId id="2147485834" r:id="rId2"/>
    <p:sldLayoutId id="2147485835" r:id="rId3"/>
    <p:sldLayoutId id="2147485836" r:id="rId4"/>
    <p:sldLayoutId id="2147485837" r:id="rId5"/>
    <p:sldLayoutId id="2147485838" r:id="rId6"/>
    <p:sldLayoutId id="2147485839" r:id="rId7"/>
    <p:sldLayoutId id="2147485840" r:id="rId8"/>
    <p:sldLayoutId id="2147485841" r:id="rId9"/>
    <p:sldLayoutId id="2147485842" r:id="rId10"/>
    <p:sldLayoutId id="21474858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8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8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8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842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842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842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45" r:id="rId1"/>
    <p:sldLayoutId id="2147485846" r:id="rId2"/>
    <p:sldLayoutId id="2147485847" r:id="rId3"/>
    <p:sldLayoutId id="2147485848" r:id="rId4"/>
    <p:sldLayoutId id="2147485849" r:id="rId5"/>
    <p:sldLayoutId id="2147485850" r:id="rId6"/>
    <p:sldLayoutId id="2147485851" r:id="rId7"/>
    <p:sldLayoutId id="2147485852" r:id="rId8"/>
    <p:sldLayoutId id="2147485853" r:id="rId9"/>
    <p:sldLayoutId id="2147485854" r:id="rId10"/>
    <p:sldLayoutId id="21474858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9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9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9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944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944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944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57" r:id="rId1"/>
    <p:sldLayoutId id="2147485858" r:id="rId2"/>
    <p:sldLayoutId id="2147485859" r:id="rId3"/>
    <p:sldLayoutId id="2147485860" r:id="rId4"/>
    <p:sldLayoutId id="2147485861" r:id="rId5"/>
    <p:sldLayoutId id="2147485862" r:id="rId6"/>
    <p:sldLayoutId id="2147485863" r:id="rId7"/>
    <p:sldLayoutId id="2147485864" r:id="rId8"/>
    <p:sldLayoutId id="2147485865" r:id="rId9"/>
    <p:sldLayoutId id="2147485866" r:id="rId10"/>
    <p:sldLayoutId id="21474858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0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0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0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046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047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047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69" r:id="rId1"/>
    <p:sldLayoutId id="2147485870" r:id="rId2"/>
    <p:sldLayoutId id="2147485871" r:id="rId3"/>
    <p:sldLayoutId id="2147485872" r:id="rId4"/>
    <p:sldLayoutId id="2147485873" r:id="rId5"/>
    <p:sldLayoutId id="2147485874" r:id="rId6"/>
    <p:sldLayoutId id="2147485875" r:id="rId7"/>
    <p:sldLayoutId id="2147485876" r:id="rId8"/>
    <p:sldLayoutId id="2147485877" r:id="rId9"/>
    <p:sldLayoutId id="2147485878" r:id="rId10"/>
    <p:sldLayoutId id="21474858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1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1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1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149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149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149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81" r:id="rId1"/>
    <p:sldLayoutId id="2147485882" r:id="rId2"/>
    <p:sldLayoutId id="2147485883" r:id="rId3"/>
    <p:sldLayoutId id="2147485884" r:id="rId4"/>
    <p:sldLayoutId id="2147485885" r:id="rId5"/>
    <p:sldLayoutId id="2147485886" r:id="rId6"/>
    <p:sldLayoutId id="2147485887" r:id="rId7"/>
    <p:sldLayoutId id="2147485888" r:id="rId8"/>
    <p:sldLayoutId id="2147485889" r:id="rId9"/>
    <p:sldLayoutId id="2147485890" r:id="rId10"/>
    <p:sldLayoutId id="21474858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2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2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2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251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251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251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93" r:id="rId1"/>
    <p:sldLayoutId id="2147485894" r:id="rId2"/>
    <p:sldLayoutId id="2147485895" r:id="rId3"/>
    <p:sldLayoutId id="2147485896" r:id="rId4"/>
    <p:sldLayoutId id="2147485897" r:id="rId5"/>
    <p:sldLayoutId id="2147485898" r:id="rId6"/>
    <p:sldLayoutId id="2147485899" r:id="rId7"/>
    <p:sldLayoutId id="2147485900" r:id="rId8"/>
    <p:sldLayoutId id="2147485901" r:id="rId9"/>
    <p:sldLayoutId id="2147485902" r:id="rId10"/>
    <p:sldLayoutId id="21474859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3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3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3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35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35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35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05" r:id="rId1"/>
    <p:sldLayoutId id="2147485906" r:id="rId2"/>
    <p:sldLayoutId id="2147485907" r:id="rId3"/>
    <p:sldLayoutId id="2147485908" r:id="rId4"/>
    <p:sldLayoutId id="2147485909" r:id="rId5"/>
    <p:sldLayoutId id="2147485910" r:id="rId6"/>
    <p:sldLayoutId id="2147485911" r:id="rId7"/>
    <p:sldLayoutId id="2147485912" r:id="rId8"/>
    <p:sldLayoutId id="2147485913" r:id="rId9"/>
    <p:sldLayoutId id="2147485914" r:id="rId10"/>
    <p:sldLayoutId id="21474859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46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46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46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4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4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4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45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45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45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17" r:id="rId1"/>
    <p:sldLayoutId id="2147485918" r:id="rId2"/>
    <p:sldLayoutId id="2147485919" r:id="rId3"/>
    <p:sldLayoutId id="2147485920" r:id="rId4"/>
    <p:sldLayoutId id="2147485921" r:id="rId5"/>
    <p:sldLayoutId id="2147485922" r:id="rId6"/>
    <p:sldLayoutId id="2147485923" r:id="rId7"/>
    <p:sldLayoutId id="2147485924" r:id="rId8"/>
    <p:sldLayoutId id="2147485925" r:id="rId9"/>
    <p:sldLayoutId id="2147485926" r:id="rId10"/>
    <p:sldLayoutId id="21474859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5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5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5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55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55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55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29" r:id="rId1"/>
    <p:sldLayoutId id="2147485930" r:id="rId2"/>
    <p:sldLayoutId id="2147485931" r:id="rId3"/>
    <p:sldLayoutId id="2147485932" r:id="rId4"/>
    <p:sldLayoutId id="2147485933" r:id="rId5"/>
    <p:sldLayoutId id="2147485934" r:id="rId6"/>
    <p:sldLayoutId id="2147485935" r:id="rId7"/>
    <p:sldLayoutId id="2147485936" r:id="rId8"/>
    <p:sldLayoutId id="2147485937" r:id="rId9"/>
    <p:sldLayoutId id="2147485938" r:id="rId10"/>
    <p:sldLayoutId id="21474859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6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6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6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66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66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66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41" r:id="rId1"/>
    <p:sldLayoutId id="2147485942" r:id="rId2"/>
    <p:sldLayoutId id="2147485943" r:id="rId3"/>
    <p:sldLayoutId id="2147485944" r:id="rId4"/>
    <p:sldLayoutId id="2147485945" r:id="rId5"/>
    <p:sldLayoutId id="2147485946" r:id="rId6"/>
    <p:sldLayoutId id="2147485947" r:id="rId7"/>
    <p:sldLayoutId id="2147485948" r:id="rId8"/>
    <p:sldLayoutId id="2147485949" r:id="rId9"/>
    <p:sldLayoutId id="2147485950" r:id="rId10"/>
    <p:sldLayoutId id="21474859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7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7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7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76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76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76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53" r:id="rId1"/>
    <p:sldLayoutId id="2147485954" r:id="rId2"/>
    <p:sldLayoutId id="2147485955" r:id="rId3"/>
    <p:sldLayoutId id="2147485956" r:id="rId4"/>
    <p:sldLayoutId id="2147485957" r:id="rId5"/>
    <p:sldLayoutId id="2147485958" r:id="rId6"/>
    <p:sldLayoutId id="2147485959" r:id="rId7"/>
    <p:sldLayoutId id="2147485960" r:id="rId8"/>
    <p:sldLayoutId id="2147485961" r:id="rId9"/>
    <p:sldLayoutId id="2147485962" r:id="rId10"/>
    <p:sldLayoutId id="21474859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8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8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8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866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866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866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65" r:id="rId1"/>
    <p:sldLayoutId id="2147485966" r:id="rId2"/>
    <p:sldLayoutId id="2147485967" r:id="rId3"/>
    <p:sldLayoutId id="2147485968" r:id="rId4"/>
    <p:sldLayoutId id="2147485969" r:id="rId5"/>
    <p:sldLayoutId id="2147485970" r:id="rId6"/>
    <p:sldLayoutId id="2147485971" r:id="rId7"/>
    <p:sldLayoutId id="2147485972" r:id="rId8"/>
    <p:sldLayoutId id="2147485973" r:id="rId9"/>
    <p:sldLayoutId id="2147485974" r:id="rId10"/>
    <p:sldLayoutId id="21474859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9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9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9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968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968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968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77" r:id="rId1"/>
    <p:sldLayoutId id="2147485978" r:id="rId2"/>
    <p:sldLayoutId id="2147485979" r:id="rId3"/>
    <p:sldLayoutId id="2147485980" r:id="rId4"/>
    <p:sldLayoutId id="2147485981" r:id="rId5"/>
    <p:sldLayoutId id="2147485982" r:id="rId6"/>
    <p:sldLayoutId id="2147485983" r:id="rId7"/>
    <p:sldLayoutId id="2147485984" r:id="rId8"/>
    <p:sldLayoutId id="2147485985" r:id="rId9"/>
    <p:sldLayoutId id="2147485986" r:id="rId10"/>
    <p:sldLayoutId id="21474859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0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0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0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070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071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071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89" r:id="rId1"/>
    <p:sldLayoutId id="2147485990" r:id="rId2"/>
    <p:sldLayoutId id="2147485991" r:id="rId3"/>
    <p:sldLayoutId id="2147485992" r:id="rId4"/>
    <p:sldLayoutId id="2147485993" r:id="rId5"/>
    <p:sldLayoutId id="2147485994" r:id="rId6"/>
    <p:sldLayoutId id="2147485995" r:id="rId7"/>
    <p:sldLayoutId id="2147485996" r:id="rId8"/>
    <p:sldLayoutId id="2147485997" r:id="rId9"/>
    <p:sldLayoutId id="2147485998" r:id="rId10"/>
    <p:sldLayoutId id="21474859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1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1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1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173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173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173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01" r:id="rId1"/>
    <p:sldLayoutId id="2147486002" r:id="rId2"/>
    <p:sldLayoutId id="2147486003" r:id="rId3"/>
    <p:sldLayoutId id="2147486004" r:id="rId4"/>
    <p:sldLayoutId id="2147486005" r:id="rId5"/>
    <p:sldLayoutId id="2147486006" r:id="rId6"/>
    <p:sldLayoutId id="2147486007" r:id="rId7"/>
    <p:sldLayoutId id="2147486008" r:id="rId8"/>
    <p:sldLayoutId id="2147486009" r:id="rId9"/>
    <p:sldLayoutId id="2147486010" r:id="rId10"/>
    <p:sldLayoutId id="21474860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2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2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2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275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275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275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13" r:id="rId1"/>
    <p:sldLayoutId id="2147486014" r:id="rId2"/>
    <p:sldLayoutId id="2147486015" r:id="rId3"/>
    <p:sldLayoutId id="2147486016" r:id="rId4"/>
    <p:sldLayoutId id="2147486017" r:id="rId5"/>
    <p:sldLayoutId id="2147486018" r:id="rId6"/>
    <p:sldLayoutId id="2147486019" r:id="rId7"/>
    <p:sldLayoutId id="2147486020" r:id="rId8"/>
    <p:sldLayoutId id="2147486021" r:id="rId9"/>
    <p:sldLayoutId id="2147486022" r:id="rId10"/>
    <p:sldLayoutId id="21474860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3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3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3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378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378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378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25" r:id="rId1"/>
    <p:sldLayoutId id="2147486026" r:id="rId2"/>
    <p:sldLayoutId id="2147486027" r:id="rId3"/>
    <p:sldLayoutId id="2147486028" r:id="rId4"/>
    <p:sldLayoutId id="2147486029" r:id="rId5"/>
    <p:sldLayoutId id="2147486030" r:id="rId6"/>
    <p:sldLayoutId id="2147486031" r:id="rId7"/>
    <p:sldLayoutId id="2147486032" r:id="rId8"/>
    <p:sldLayoutId id="2147486033" r:id="rId9"/>
    <p:sldLayoutId id="2147486034" r:id="rId10"/>
    <p:sldLayoutId id="21474860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50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51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52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53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54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55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48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48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48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4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4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4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48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48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48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37" r:id="rId1"/>
    <p:sldLayoutId id="2147486038" r:id="rId2"/>
    <p:sldLayoutId id="2147486039" r:id="rId3"/>
    <p:sldLayoutId id="2147486040" r:id="rId4"/>
    <p:sldLayoutId id="2147486041" r:id="rId5"/>
    <p:sldLayoutId id="2147486042" r:id="rId6"/>
    <p:sldLayoutId id="2147486043" r:id="rId7"/>
    <p:sldLayoutId id="2147486044" r:id="rId8"/>
    <p:sldLayoutId id="2147486045" r:id="rId9"/>
    <p:sldLayoutId id="2147486046" r:id="rId10"/>
    <p:sldLayoutId id="21474860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5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5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5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58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58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58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9" r:id="rId1"/>
    <p:sldLayoutId id="2147486050" r:id="rId2"/>
    <p:sldLayoutId id="2147486051" r:id="rId3"/>
    <p:sldLayoutId id="2147486052" r:id="rId4"/>
    <p:sldLayoutId id="2147486053" r:id="rId5"/>
    <p:sldLayoutId id="2147486054" r:id="rId6"/>
    <p:sldLayoutId id="2147486055" r:id="rId7"/>
    <p:sldLayoutId id="2147486056" r:id="rId8"/>
    <p:sldLayoutId id="2147486057" r:id="rId9"/>
    <p:sldLayoutId id="2147486058" r:id="rId10"/>
    <p:sldLayoutId id="21474860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6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6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6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68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68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68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61" r:id="rId1"/>
    <p:sldLayoutId id="2147486062" r:id="rId2"/>
    <p:sldLayoutId id="2147486063" r:id="rId3"/>
    <p:sldLayoutId id="2147486064" r:id="rId4"/>
    <p:sldLayoutId id="2147486065" r:id="rId5"/>
    <p:sldLayoutId id="2147486066" r:id="rId6"/>
    <p:sldLayoutId id="2147486067" r:id="rId7"/>
    <p:sldLayoutId id="2147486068" r:id="rId8"/>
    <p:sldLayoutId id="2147486069" r:id="rId9"/>
    <p:sldLayoutId id="2147486070" r:id="rId10"/>
    <p:sldLayoutId id="21474860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7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7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7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78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78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78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73" r:id="rId1"/>
    <p:sldLayoutId id="2147486074" r:id="rId2"/>
    <p:sldLayoutId id="2147486075" r:id="rId3"/>
    <p:sldLayoutId id="2147486076" r:id="rId4"/>
    <p:sldLayoutId id="2147486077" r:id="rId5"/>
    <p:sldLayoutId id="2147486078" r:id="rId6"/>
    <p:sldLayoutId id="2147486079" r:id="rId7"/>
    <p:sldLayoutId id="2147486080" r:id="rId8"/>
    <p:sldLayoutId id="2147486081" r:id="rId9"/>
    <p:sldLayoutId id="2147486082" r:id="rId10"/>
    <p:sldLayoutId id="21474860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8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8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8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89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89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89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5" r:id="rId1"/>
    <p:sldLayoutId id="2147486086" r:id="rId2"/>
    <p:sldLayoutId id="2147486087" r:id="rId3"/>
    <p:sldLayoutId id="2147486088" r:id="rId4"/>
    <p:sldLayoutId id="2147486089" r:id="rId5"/>
    <p:sldLayoutId id="2147486090" r:id="rId6"/>
    <p:sldLayoutId id="2147486091" r:id="rId7"/>
    <p:sldLayoutId id="2147486092" r:id="rId8"/>
    <p:sldLayoutId id="2147486093" r:id="rId9"/>
    <p:sldLayoutId id="2147486094" r:id="rId10"/>
    <p:sldLayoutId id="21474860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9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9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9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992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992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992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97" r:id="rId1"/>
    <p:sldLayoutId id="2147486098" r:id="rId2"/>
    <p:sldLayoutId id="2147486099" r:id="rId3"/>
    <p:sldLayoutId id="2147486100" r:id="rId4"/>
    <p:sldLayoutId id="2147486101" r:id="rId5"/>
    <p:sldLayoutId id="2147486102" r:id="rId6"/>
    <p:sldLayoutId id="2147486103" r:id="rId7"/>
    <p:sldLayoutId id="2147486104" r:id="rId8"/>
    <p:sldLayoutId id="2147486105" r:id="rId9"/>
    <p:sldLayoutId id="2147486106" r:id="rId10"/>
    <p:sldLayoutId id="21474861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0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0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0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094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095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095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9" r:id="rId1"/>
    <p:sldLayoutId id="2147486110" r:id="rId2"/>
    <p:sldLayoutId id="2147486111" r:id="rId3"/>
    <p:sldLayoutId id="2147486112" r:id="rId4"/>
    <p:sldLayoutId id="2147486113" r:id="rId5"/>
    <p:sldLayoutId id="2147486114" r:id="rId6"/>
    <p:sldLayoutId id="2147486115" r:id="rId7"/>
    <p:sldLayoutId id="2147486116" r:id="rId8"/>
    <p:sldLayoutId id="2147486117" r:id="rId9"/>
    <p:sldLayoutId id="2147486118" r:id="rId10"/>
    <p:sldLayoutId id="21474861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1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1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1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197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197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197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1" r:id="rId1"/>
    <p:sldLayoutId id="2147486122" r:id="rId2"/>
    <p:sldLayoutId id="2147486123" r:id="rId3"/>
    <p:sldLayoutId id="2147486124" r:id="rId4"/>
    <p:sldLayoutId id="2147486125" r:id="rId5"/>
    <p:sldLayoutId id="2147486126" r:id="rId6"/>
    <p:sldLayoutId id="2147486127" r:id="rId7"/>
    <p:sldLayoutId id="2147486128" r:id="rId8"/>
    <p:sldLayoutId id="2147486129" r:id="rId9"/>
    <p:sldLayoutId id="2147486130" r:id="rId10"/>
    <p:sldLayoutId id="21474861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2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2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2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299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299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299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33" r:id="rId1"/>
    <p:sldLayoutId id="2147486134" r:id="rId2"/>
    <p:sldLayoutId id="2147486135" r:id="rId3"/>
    <p:sldLayoutId id="2147486136" r:id="rId4"/>
    <p:sldLayoutId id="2147486137" r:id="rId5"/>
    <p:sldLayoutId id="2147486138" r:id="rId6"/>
    <p:sldLayoutId id="2147486139" r:id="rId7"/>
    <p:sldLayoutId id="2147486140" r:id="rId8"/>
    <p:sldLayoutId id="2147486141" r:id="rId9"/>
    <p:sldLayoutId id="2147486142" r:id="rId10"/>
    <p:sldLayoutId id="21474861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4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4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4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402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402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402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45" r:id="rId1"/>
    <p:sldLayoutId id="2147486146" r:id="rId2"/>
    <p:sldLayoutId id="2147486147" r:id="rId3"/>
    <p:sldLayoutId id="2147486148" r:id="rId4"/>
    <p:sldLayoutId id="2147486149" r:id="rId5"/>
    <p:sldLayoutId id="2147486150" r:id="rId6"/>
    <p:sldLayoutId id="2147486151" r:id="rId7"/>
    <p:sldLayoutId id="2147486152" r:id="rId8"/>
    <p:sldLayoutId id="2147486153" r:id="rId9"/>
    <p:sldLayoutId id="2147486154" r:id="rId10"/>
    <p:sldLayoutId id="21474861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50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51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51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5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5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5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504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504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504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57" r:id="rId1"/>
    <p:sldLayoutId id="2147486158" r:id="rId2"/>
    <p:sldLayoutId id="2147486159" r:id="rId3"/>
    <p:sldLayoutId id="2147486160" r:id="rId4"/>
    <p:sldLayoutId id="2147486161" r:id="rId5"/>
    <p:sldLayoutId id="2147486162" r:id="rId6"/>
    <p:sldLayoutId id="2147486163" r:id="rId7"/>
    <p:sldLayoutId id="2147486164" r:id="rId8"/>
    <p:sldLayoutId id="2147486165" r:id="rId9"/>
    <p:sldLayoutId id="2147486166" r:id="rId10"/>
    <p:sldLayoutId id="21474861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6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6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6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60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60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60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69" r:id="rId1"/>
    <p:sldLayoutId id="2147486170" r:id="rId2"/>
    <p:sldLayoutId id="2147486171" r:id="rId3"/>
    <p:sldLayoutId id="2147486172" r:id="rId4"/>
    <p:sldLayoutId id="2147486173" r:id="rId5"/>
    <p:sldLayoutId id="2147486174" r:id="rId6"/>
    <p:sldLayoutId id="2147486175" r:id="rId7"/>
    <p:sldLayoutId id="2147486176" r:id="rId8"/>
    <p:sldLayoutId id="2147486177" r:id="rId9"/>
    <p:sldLayoutId id="2147486178" r:id="rId10"/>
    <p:sldLayoutId id="21474861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7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7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7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70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70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70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81" r:id="rId1"/>
    <p:sldLayoutId id="2147486182" r:id="rId2"/>
    <p:sldLayoutId id="2147486183" r:id="rId3"/>
    <p:sldLayoutId id="2147486184" r:id="rId4"/>
    <p:sldLayoutId id="2147486185" r:id="rId5"/>
    <p:sldLayoutId id="2147486186" r:id="rId6"/>
    <p:sldLayoutId id="2147486187" r:id="rId7"/>
    <p:sldLayoutId id="2147486188" r:id="rId8"/>
    <p:sldLayoutId id="2147486189" r:id="rId9"/>
    <p:sldLayoutId id="2147486190" r:id="rId10"/>
    <p:sldLayoutId id="21474861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8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8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8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81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81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81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93" r:id="rId1"/>
    <p:sldLayoutId id="2147486194" r:id="rId2"/>
    <p:sldLayoutId id="2147486195" r:id="rId3"/>
    <p:sldLayoutId id="2147486196" r:id="rId4"/>
    <p:sldLayoutId id="2147486197" r:id="rId5"/>
    <p:sldLayoutId id="2147486198" r:id="rId6"/>
    <p:sldLayoutId id="2147486199" r:id="rId7"/>
    <p:sldLayoutId id="2147486200" r:id="rId8"/>
    <p:sldLayoutId id="2147486201" r:id="rId9"/>
    <p:sldLayoutId id="2147486202" r:id="rId10"/>
    <p:sldLayoutId id="21474862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9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9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9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91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91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91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05" r:id="rId1"/>
    <p:sldLayoutId id="2147486206" r:id="rId2"/>
    <p:sldLayoutId id="2147486207" r:id="rId3"/>
    <p:sldLayoutId id="2147486208" r:id="rId4"/>
    <p:sldLayoutId id="2147486209" r:id="rId5"/>
    <p:sldLayoutId id="2147486210" r:id="rId6"/>
    <p:sldLayoutId id="2147486211" r:id="rId7"/>
    <p:sldLayoutId id="2147486212" r:id="rId8"/>
    <p:sldLayoutId id="2147486213" r:id="rId9"/>
    <p:sldLayoutId id="2147486214" r:id="rId10"/>
    <p:sldLayoutId id="21474862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0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0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0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01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01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01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17" r:id="rId1"/>
    <p:sldLayoutId id="2147486218" r:id="rId2"/>
    <p:sldLayoutId id="2147486219" r:id="rId3"/>
    <p:sldLayoutId id="2147486220" r:id="rId4"/>
    <p:sldLayoutId id="2147486221" r:id="rId5"/>
    <p:sldLayoutId id="2147486222" r:id="rId6"/>
    <p:sldLayoutId id="2147486223" r:id="rId7"/>
    <p:sldLayoutId id="2147486224" r:id="rId8"/>
    <p:sldLayoutId id="2147486225" r:id="rId9"/>
    <p:sldLayoutId id="2147486226" r:id="rId10"/>
    <p:sldLayoutId id="21474862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1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1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1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118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119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119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29" r:id="rId1"/>
    <p:sldLayoutId id="2147486230" r:id="rId2"/>
    <p:sldLayoutId id="2147486231" r:id="rId3"/>
    <p:sldLayoutId id="2147486232" r:id="rId4"/>
    <p:sldLayoutId id="2147486233" r:id="rId5"/>
    <p:sldLayoutId id="2147486234" r:id="rId6"/>
    <p:sldLayoutId id="2147486235" r:id="rId7"/>
    <p:sldLayoutId id="2147486236" r:id="rId8"/>
    <p:sldLayoutId id="2147486237" r:id="rId9"/>
    <p:sldLayoutId id="2147486238" r:id="rId10"/>
    <p:sldLayoutId id="21474862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2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2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2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221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221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221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41" r:id="rId1"/>
    <p:sldLayoutId id="2147486242" r:id="rId2"/>
    <p:sldLayoutId id="2147486243" r:id="rId3"/>
    <p:sldLayoutId id="2147486244" r:id="rId4"/>
    <p:sldLayoutId id="2147486245" r:id="rId5"/>
    <p:sldLayoutId id="2147486246" r:id="rId6"/>
    <p:sldLayoutId id="2147486247" r:id="rId7"/>
    <p:sldLayoutId id="2147486248" r:id="rId8"/>
    <p:sldLayoutId id="2147486249" r:id="rId9"/>
    <p:sldLayoutId id="2147486250" r:id="rId10"/>
    <p:sldLayoutId id="21474862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3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3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3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323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323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323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53" r:id="rId1"/>
    <p:sldLayoutId id="2147486254" r:id="rId2"/>
    <p:sldLayoutId id="2147486255" r:id="rId3"/>
    <p:sldLayoutId id="2147486256" r:id="rId4"/>
    <p:sldLayoutId id="2147486257" r:id="rId5"/>
    <p:sldLayoutId id="2147486258" r:id="rId6"/>
    <p:sldLayoutId id="2147486259" r:id="rId7"/>
    <p:sldLayoutId id="2147486260" r:id="rId8"/>
    <p:sldLayoutId id="2147486261" r:id="rId9"/>
    <p:sldLayoutId id="2147486262" r:id="rId10"/>
    <p:sldLayoutId id="21474862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4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4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4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426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426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426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65" r:id="rId1"/>
    <p:sldLayoutId id="2147486266" r:id="rId2"/>
    <p:sldLayoutId id="2147486267" r:id="rId3"/>
    <p:sldLayoutId id="2147486268" r:id="rId4"/>
    <p:sldLayoutId id="2147486269" r:id="rId5"/>
    <p:sldLayoutId id="2147486270" r:id="rId6"/>
    <p:sldLayoutId id="2147486271" r:id="rId7"/>
    <p:sldLayoutId id="2147486272" r:id="rId8"/>
    <p:sldLayoutId id="2147486273" r:id="rId9"/>
    <p:sldLayoutId id="2147486274" r:id="rId10"/>
    <p:sldLayoutId id="21474862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53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53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53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5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5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5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528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528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528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77" r:id="rId1"/>
    <p:sldLayoutId id="2147486278" r:id="rId2"/>
    <p:sldLayoutId id="2147486279" r:id="rId3"/>
    <p:sldLayoutId id="2147486280" r:id="rId4"/>
    <p:sldLayoutId id="2147486281" r:id="rId5"/>
    <p:sldLayoutId id="2147486282" r:id="rId6"/>
    <p:sldLayoutId id="2147486283" r:id="rId7"/>
    <p:sldLayoutId id="2147486284" r:id="rId8"/>
    <p:sldLayoutId id="2147486285" r:id="rId9"/>
    <p:sldLayoutId id="2147486286" r:id="rId10"/>
    <p:sldLayoutId id="21474862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6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6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6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630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631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631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89" r:id="rId1"/>
    <p:sldLayoutId id="2147486290" r:id="rId2"/>
    <p:sldLayoutId id="2147486291" r:id="rId3"/>
    <p:sldLayoutId id="2147486292" r:id="rId4"/>
    <p:sldLayoutId id="2147486293" r:id="rId5"/>
    <p:sldLayoutId id="2147486294" r:id="rId6"/>
    <p:sldLayoutId id="2147486295" r:id="rId7"/>
    <p:sldLayoutId id="2147486296" r:id="rId8"/>
    <p:sldLayoutId id="2147486297" r:id="rId9"/>
    <p:sldLayoutId id="2147486298" r:id="rId10"/>
    <p:sldLayoutId id="21474862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7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7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7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73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73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73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01" r:id="rId1"/>
    <p:sldLayoutId id="2147486302" r:id="rId2"/>
    <p:sldLayoutId id="2147486303" r:id="rId3"/>
    <p:sldLayoutId id="2147486304" r:id="rId4"/>
    <p:sldLayoutId id="2147486305" r:id="rId5"/>
    <p:sldLayoutId id="2147486306" r:id="rId6"/>
    <p:sldLayoutId id="2147486307" r:id="rId7"/>
    <p:sldLayoutId id="2147486308" r:id="rId8"/>
    <p:sldLayoutId id="2147486309" r:id="rId9"/>
    <p:sldLayoutId id="2147486310" r:id="rId10"/>
    <p:sldLayoutId id="21474863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8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8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8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83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83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83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13" r:id="rId1"/>
    <p:sldLayoutId id="2147486314" r:id="rId2"/>
    <p:sldLayoutId id="2147486315" r:id="rId3"/>
    <p:sldLayoutId id="2147486316" r:id="rId4"/>
    <p:sldLayoutId id="2147486317" r:id="rId5"/>
    <p:sldLayoutId id="2147486318" r:id="rId6"/>
    <p:sldLayoutId id="2147486319" r:id="rId7"/>
    <p:sldLayoutId id="2147486320" r:id="rId8"/>
    <p:sldLayoutId id="2147486321" r:id="rId9"/>
    <p:sldLayoutId id="2147486322" r:id="rId10"/>
    <p:sldLayoutId id="21474863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9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9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9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93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93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93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25" r:id="rId1"/>
    <p:sldLayoutId id="2147486326" r:id="rId2"/>
    <p:sldLayoutId id="2147486327" r:id="rId3"/>
    <p:sldLayoutId id="2147486328" r:id="rId4"/>
    <p:sldLayoutId id="2147486329" r:id="rId5"/>
    <p:sldLayoutId id="2147486330" r:id="rId6"/>
    <p:sldLayoutId id="2147486331" r:id="rId7"/>
    <p:sldLayoutId id="2147486332" r:id="rId8"/>
    <p:sldLayoutId id="2147486333" r:id="rId9"/>
    <p:sldLayoutId id="2147486334" r:id="rId10"/>
    <p:sldLayoutId id="21474863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0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0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0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04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04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04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37" r:id="rId1"/>
    <p:sldLayoutId id="2147486338" r:id="rId2"/>
    <p:sldLayoutId id="2147486339" r:id="rId3"/>
    <p:sldLayoutId id="2147486340" r:id="rId4"/>
    <p:sldLayoutId id="2147486341" r:id="rId5"/>
    <p:sldLayoutId id="2147486342" r:id="rId6"/>
    <p:sldLayoutId id="2147486343" r:id="rId7"/>
    <p:sldLayoutId id="2147486344" r:id="rId8"/>
    <p:sldLayoutId id="2147486345" r:id="rId9"/>
    <p:sldLayoutId id="2147486346" r:id="rId10"/>
    <p:sldLayoutId id="21474863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1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1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1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14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14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14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49" r:id="rId1"/>
    <p:sldLayoutId id="2147486350" r:id="rId2"/>
    <p:sldLayoutId id="2147486351" r:id="rId3"/>
    <p:sldLayoutId id="2147486352" r:id="rId4"/>
    <p:sldLayoutId id="2147486353" r:id="rId5"/>
    <p:sldLayoutId id="2147486354" r:id="rId6"/>
    <p:sldLayoutId id="2147486355" r:id="rId7"/>
    <p:sldLayoutId id="2147486356" r:id="rId8"/>
    <p:sldLayoutId id="2147486357" r:id="rId9"/>
    <p:sldLayoutId id="2147486358" r:id="rId10"/>
    <p:sldLayoutId id="21474863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2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2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2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245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245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245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61" r:id="rId1"/>
    <p:sldLayoutId id="2147486362" r:id="rId2"/>
    <p:sldLayoutId id="2147486363" r:id="rId3"/>
    <p:sldLayoutId id="2147486364" r:id="rId4"/>
    <p:sldLayoutId id="2147486365" r:id="rId5"/>
    <p:sldLayoutId id="2147486366" r:id="rId6"/>
    <p:sldLayoutId id="2147486367" r:id="rId7"/>
    <p:sldLayoutId id="2147486368" r:id="rId8"/>
    <p:sldLayoutId id="2147486369" r:id="rId9"/>
    <p:sldLayoutId id="2147486370" r:id="rId10"/>
    <p:sldLayoutId id="21474863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3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3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3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347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347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347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73" r:id="rId1"/>
    <p:sldLayoutId id="2147486374" r:id="rId2"/>
    <p:sldLayoutId id="2147486375" r:id="rId3"/>
    <p:sldLayoutId id="2147486376" r:id="rId4"/>
    <p:sldLayoutId id="2147486377" r:id="rId5"/>
    <p:sldLayoutId id="2147486378" r:id="rId6"/>
    <p:sldLayoutId id="2147486379" r:id="rId7"/>
    <p:sldLayoutId id="2147486380" r:id="rId8"/>
    <p:sldLayoutId id="2147486381" r:id="rId9"/>
    <p:sldLayoutId id="2147486382" r:id="rId10"/>
    <p:sldLayoutId id="21474863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4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4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4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450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450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450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85" r:id="rId1"/>
    <p:sldLayoutId id="2147486386" r:id="rId2"/>
    <p:sldLayoutId id="2147486387" r:id="rId3"/>
    <p:sldLayoutId id="2147486388" r:id="rId4"/>
    <p:sldLayoutId id="2147486389" r:id="rId5"/>
    <p:sldLayoutId id="2147486390" r:id="rId6"/>
    <p:sldLayoutId id="2147486391" r:id="rId7"/>
    <p:sldLayoutId id="2147486392" r:id="rId8"/>
    <p:sldLayoutId id="2147486393" r:id="rId9"/>
    <p:sldLayoutId id="2147486394" r:id="rId10"/>
    <p:sldLayoutId id="21474863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55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55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55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5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5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5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552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552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552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97" r:id="rId1"/>
    <p:sldLayoutId id="2147486398" r:id="rId2"/>
    <p:sldLayoutId id="2147486399" r:id="rId3"/>
    <p:sldLayoutId id="2147486400" r:id="rId4"/>
    <p:sldLayoutId id="2147486401" r:id="rId5"/>
    <p:sldLayoutId id="2147486402" r:id="rId6"/>
    <p:sldLayoutId id="2147486403" r:id="rId7"/>
    <p:sldLayoutId id="2147486404" r:id="rId8"/>
    <p:sldLayoutId id="2147486405" r:id="rId9"/>
    <p:sldLayoutId id="2147486406" r:id="rId10"/>
    <p:sldLayoutId id="21474864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6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6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6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654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655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655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09" r:id="rId1"/>
    <p:sldLayoutId id="2147486410" r:id="rId2"/>
    <p:sldLayoutId id="2147486411" r:id="rId3"/>
    <p:sldLayoutId id="2147486412" r:id="rId4"/>
    <p:sldLayoutId id="2147486413" r:id="rId5"/>
    <p:sldLayoutId id="2147486414" r:id="rId6"/>
    <p:sldLayoutId id="2147486415" r:id="rId7"/>
    <p:sldLayoutId id="2147486416" r:id="rId8"/>
    <p:sldLayoutId id="2147486417" r:id="rId9"/>
    <p:sldLayoutId id="2147486418" r:id="rId10"/>
    <p:sldLayoutId id="21474864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7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7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7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757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757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757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21" r:id="rId1"/>
    <p:sldLayoutId id="2147486422" r:id="rId2"/>
    <p:sldLayoutId id="2147486423" r:id="rId3"/>
    <p:sldLayoutId id="2147486424" r:id="rId4"/>
    <p:sldLayoutId id="2147486425" r:id="rId5"/>
    <p:sldLayoutId id="2147486426" r:id="rId6"/>
    <p:sldLayoutId id="2147486427" r:id="rId7"/>
    <p:sldLayoutId id="2147486428" r:id="rId8"/>
    <p:sldLayoutId id="2147486429" r:id="rId9"/>
    <p:sldLayoutId id="2147486430" r:id="rId10"/>
    <p:sldLayoutId id="21474864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8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8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8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85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85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85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33" r:id="rId1"/>
    <p:sldLayoutId id="2147486434" r:id="rId2"/>
    <p:sldLayoutId id="2147486435" r:id="rId3"/>
    <p:sldLayoutId id="2147486436" r:id="rId4"/>
    <p:sldLayoutId id="2147486437" r:id="rId5"/>
    <p:sldLayoutId id="2147486438" r:id="rId6"/>
    <p:sldLayoutId id="2147486439" r:id="rId7"/>
    <p:sldLayoutId id="2147486440" r:id="rId8"/>
    <p:sldLayoutId id="2147486441" r:id="rId9"/>
    <p:sldLayoutId id="2147486442" r:id="rId10"/>
    <p:sldLayoutId id="21474864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9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9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9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96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96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96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45" r:id="rId1"/>
    <p:sldLayoutId id="2147486446" r:id="rId2"/>
    <p:sldLayoutId id="2147486447" r:id="rId3"/>
    <p:sldLayoutId id="2147486448" r:id="rId4"/>
    <p:sldLayoutId id="2147486449" r:id="rId5"/>
    <p:sldLayoutId id="2147486450" r:id="rId6"/>
    <p:sldLayoutId id="2147486451" r:id="rId7"/>
    <p:sldLayoutId id="2147486452" r:id="rId8"/>
    <p:sldLayoutId id="2147486453" r:id="rId9"/>
    <p:sldLayoutId id="2147486454" r:id="rId10"/>
    <p:sldLayoutId id="21474864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0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0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0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06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06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06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57" r:id="rId1"/>
    <p:sldLayoutId id="2147486458" r:id="rId2"/>
    <p:sldLayoutId id="2147486459" r:id="rId3"/>
    <p:sldLayoutId id="2147486460" r:id="rId4"/>
    <p:sldLayoutId id="2147486461" r:id="rId5"/>
    <p:sldLayoutId id="2147486462" r:id="rId6"/>
    <p:sldLayoutId id="2147486463" r:id="rId7"/>
    <p:sldLayoutId id="2147486464" r:id="rId8"/>
    <p:sldLayoutId id="2147486465" r:id="rId9"/>
    <p:sldLayoutId id="2147486466" r:id="rId10"/>
    <p:sldLayoutId id="21474864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1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1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1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16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16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16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69" r:id="rId1"/>
    <p:sldLayoutId id="2147486470" r:id="rId2"/>
    <p:sldLayoutId id="2147486471" r:id="rId3"/>
    <p:sldLayoutId id="2147486472" r:id="rId4"/>
    <p:sldLayoutId id="2147486473" r:id="rId5"/>
    <p:sldLayoutId id="2147486474" r:id="rId6"/>
    <p:sldLayoutId id="2147486475" r:id="rId7"/>
    <p:sldLayoutId id="2147486476" r:id="rId8"/>
    <p:sldLayoutId id="2147486477" r:id="rId9"/>
    <p:sldLayoutId id="2147486478" r:id="rId10"/>
    <p:sldLayoutId id="21474864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2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2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2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26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26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26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81" r:id="rId1"/>
    <p:sldLayoutId id="2147486482" r:id="rId2"/>
    <p:sldLayoutId id="2147486483" r:id="rId3"/>
    <p:sldLayoutId id="2147486484" r:id="rId4"/>
    <p:sldLayoutId id="2147486485" r:id="rId5"/>
    <p:sldLayoutId id="2147486486" r:id="rId6"/>
    <p:sldLayoutId id="2147486487" r:id="rId7"/>
    <p:sldLayoutId id="2147486488" r:id="rId8"/>
    <p:sldLayoutId id="2147486489" r:id="rId9"/>
    <p:sldLayoutId id="2147486490" r:id="rId10"/>
    <p:sldLayoutId id="21474864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3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3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3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371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371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371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93" r:id="rId1"/>
    <p:sldLayoutId id="2147486494" r:id="rId2"/>
    <p:sldLayoutId id="2147486495" r:id="rId3"/>
    <p:sldLayoutId id="2147486496" r:id="rId4"/>
    <p:sldLayoutId id="2147486497" r:id="rId5"/>
    <p:sldLayoutId id="2147486498" r:id="rId6"/>
    <p:sldLayoutId id="2147486499" r:id="rId7"/>
    <p:sldLayoutId id="2147486500" r:id="rId8"/>
    <p:sldLayoutId id="2147486501" r:id="rId9"/>
    <p:sldLayoutId id="2147486502" r:id="rId10"/>
    <p:sldLayoutId id="21474865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4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4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4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474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474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474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05" r:id="rId1"/>
    <p:sldLayoutId id="2147486506" r:id="rId2"/>
    <p:sldLayoutId id="2147486507" r:id="rId3"/>
    <p:sldLayoutId id="2147486508" r:id="rId4"/>
    <p:sldLayoutId id="2147486509" r:id="rId5"/>
    <p:sldLayoutId id="2147486510" r:id="rId6"/>
    <p:sldLayoutId id="2147486511" r:id="rId7"/>
    <p:sldLayoutId id="2147486512" r:id="rId8"/>
    <p:sldLayoutId id="2147486513" r:id="rId9"/>
    <p:sldLayoutId id="2147486514" r:id="rId10"/>
    <p:sldLayoutId id="21474865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5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5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5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5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5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5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576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576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576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17" r:id="rId1"/>
    <p:sldLayoutId id="2147486518" r:id="rId2"/>
    <p:sldLayoutId id="2147486519" r:id="rId3"/>
    <p:sldLayoutId id="2147486520" r:id="rId4"/>
    <p:sldLayoutId id="2147486521" r:id="rId5"/>
    <p:sldLayoutId id="2147486522" r:id="rId6"/>
    <p:sldLayoutId id="2147486523" r:id="rId7"/>
    <p:sldLayoutId id="2147486524" r:id="rId8"/>
    <p:sldLayoutId id="2147486525" r:id="rId9"/>
    <p:sldLayoutId id="2147486526" r:id="rId10"/>
    <p:sldLayoutId id="21474865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6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6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6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678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679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679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29" r:id="rId1"/>
    <p:sldLayoutId id="2147486530" r:id="rId2"/>
    <p:sldLayoutId id="2147486531" r:id="rId3"/>
    <p:sldLayoutId id="2147486532" r:id="rId4"/>
    <p:sldLayoutId id="2147486533" r:id="rId5"/>
    <p:sldLayoutId id="2147486534" r:id="rId6"/>
    <p:sldLayoutId id="2147486535" r:id="rId7"/>
    <p:sldLayoutId id="2147486536" r:id="rId8"/>
    <p:sldLayoutId id="2147486537" r:id="rId9"/>
    <p:sldLayoutId id="2147486538" r:id="rId10"/>
    <p:sldLayoutId id="21474865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7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7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7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781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781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781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41" r:id="rId1"/>
    <p:sldLayoutId id="2147486542" r:id="rId2"/>
    <p:sldLayoutId id="2147486543" r:id="rId3"/>
    <p:sldLayoutId id="2147486544" r:id="rId4"/>
    <p:sldLayoutId id="2147486545" r:id="rId5"/>
    <p:sldLayoutId id="2147486546" r:id="rId6"/>
    <p:sldLayoutId id="2147486547" r:id="rId7"/>
    <p:sldLayoutId id="2147486548" r:id="rId8"/>
    <p:sldLayoutId id="2147486549" r:id="rId9"/>
    <p:sldLayoutId id="2147486550" r:id="rId10"/>
    <p:sldLayoutId id="21474865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8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8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8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883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883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883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53" r:id="rId1"/>
    <p:sldLayoutId id="2147486554" r:id="rId2"/>
    <p:sldLayoutId id="2147486555" r:id="rId3"/>
    <p:sldLayoutId id="2147486556" r:id="rId4"/>
    <p:sldLayoutId id="2147486557" r:id="rId5"/>
    <p:sldLayoutId id="2147486558" r:id="rId6"/>
    <p:sldLayoutId id="2147486559" r:id="rId7"/>
    <p:sldLayoutId id="2147486560" r:id="rId8"/>
    <p:sldLayoutId id="2147486561" r:id="rId9"/>
    <p:sldLayoutId id="2147486562" r:id="rId10"/>
    <p:sldLayoutId id="21474865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9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9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9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98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98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98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65" r:id="rId1"/>
    <p:sldLayoutId id="2147486566" r:id="rId2"/>
    <p:sldLayoutId id="2147486567" r:id="rId3"/>
    <p:sldLayoutId id="2147486568" r:id="rId4"/>
    <p:sldLayoutId id="2147486569" r:id="rId5"/>
    <p:sldLayoutId id="2147486570" r:id="rId6"/>
    <p:sldLayoutId id="2147486571" r:id="rId7"/>
    <p:sldLayoutId id="2147486572" r:id="rId8"/>
    <p:sldLayoutId id="2147486573" r:id="rId9"/>
    <p:sldLayoutId id="2147486574" r:id="rId10"/>
    <p:sldLayoutId id="21474865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0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0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0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08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08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08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77" r:id="rId1"/>
    <p:sldLayoutId id="2147486578" r:id="rId2"/>
    <p:sldLayoutId id="2147486579" r:id="rId3"/>
    <p:sldLayoutId id="2147486580" r:id="rId4"/>
    <p:sldLayoutId id="2147486581" r:id="rId5"/>
    <p:sldLayoutId id="2147486582" r:id="rId6"/>
    <p:sldLayoutId id="2147486583" r:id="rId7"/>
    <p:sldLayoutId id="2147486584" r:id="rId8"/>
    <p:sldLayoutId id="2147486585" r:id="rId9"/>
    <p:sldLayoutId id="2147486586" r:id="rId10"/>
    <p:sldLayoutId id="21474865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1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1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1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19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19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19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89" r:id="rId1"/>
    <p:sldLayoutId id="2147486590" r:id="rId2"/>
    <p:sldLayoutId id="2147486591" r:id="rId3"/>
    <p:sldLayoutId id="2147486592" r:id="rId4"/>
    <p:sldLayoutId id="2147486593" r:id="rId5"/>
    <p:sldLayoutId id="2147486594" r:id="rId6"/>
    <p:sldLayoutId id="2147486595" r:id="rId7"/>
    <p:sldLayoutId id="2147486596" r:id="rId8"/>
    <p:sldLayoutId id="2147486597" r:id="rId9"/>
    <p:sldLayoutId id="2147486598" r:id="rId10"/>
    <p:sldLayoutId id="21474865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2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2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2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29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29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29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01" r:id="rId1"/>
    <p:sldLayoutId id="2147486602" r:id="rId2"/>
    <p:sldLayoutId id="2147486603" r:id="rId3"/>
    <p:sldLayoutId id="2147486604" r:id="rId4"/>
    <p:sldLayoutId id="2147486605" r:id="rId5"/>
    <p:sldLayoutId id="2147486606" r:id="rId6"/>
    <p:sldLayoutId id="2147486607" r:id="rId7"/>
    <p:sldLayoutId id="2147486608" r:id="rId8"/>
    <p:sldLayoutId id="2147486609" r:id="rId9"/>
    <p:sldLayoutId id="2147486610" r:id="rId10"/>
    <p:sldLayoutId id="21474866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3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3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3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39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39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39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13" r:id="rId1"/>
    <p:sldLayoutId id="2147486614" r:id="rId2"/>
    <p:sldLayoutId id="2147486615" r:id="rId3"/>
    <p:sldLayoutId id="2147486616" r:id="rId4"/>
    <p:sldLayoutId id="2147486617" r:id="rId5"/>
    <p:sldLayoutId id="2147486618" r:id="rId6"/>
    <p:sldLayoutId id="2147486619" r:id="rId7"/>
    <p:sldLayoutId id="2147486620" r:id="rId8"/>
    <p:sldLayoutId id="2147486621" r:id="rId9"/>
    <p:sldLayoutId id="2147486622" r:id="rId10"/>
    <p:sldLayoutId id="21474866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4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4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4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498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498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498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25" r:id="rId1"/>
    <p:sldLayoutId id="2147486626" r:id="rId2"/>
    <p:sldLayoutId id="2147486627" r:id="rId3"/>
    <p:sldLayoutId id="2147486628" r:id="rId4"/>
    <p:sldLayoutId id="2147486629" r:id="rId5"/>
    <p:sldLayoutId id="2147486630" r:id="rId6"/>
    <p:sldLayoutId id="2147486631" r:id="rId7"/>
    <p:sldLayoutId id="2147486632" r:id="rId8"/>
    <p:sldLayoutId id="2147486633" r:id="rId9"/>
    <p:sldLayoutId id="2147486634" r:id="rId10"/>
    <p:sldLayoutId id="21474866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6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6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6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6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6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6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600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600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600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37" r:id="rId1"/>
    <p:sldLayoutId id="2147486638" r:id="rId2"/>
    <p:sldLayoutId id="2147486639" r:id="rId3"/>
    <p:sldLayoutId id="2147486640" r:id="rId4"/>
    <p:sldLayoutId id="2147486641" r:id="rId5"/>
    <p:sldLayoutId id="2147486642" r:id="rId6"/>
    <p:sldLayoutId id="2147486643" r:id="rId7"/>
    <p:sldLayoutId id="2147486644" r:id="rId8"/>
    <p:sldLayoutId id="2147486645" r:id="rId9"/>
    <p:sldLayoutId id="2147486646" r:id="rId10"/>
    <p:sldLayoutId id="21474866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7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7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7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702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703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703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49" r:id="rId1"/>
    <p:sldLayoutId id="2147486650" r:id="rId2"/>
    <p:sldLayoutId id="2147486651" r:id="rId3"/>
    <p:sldLayoutId id="2147486652" r:id="rId4"/>
    <p:sldLayoutId id="2147486653" r:id="rId5"/>
    <p:sldLayoutId id="2147486654" r:id="rId6"/>
    <p:sldLayoutId id="2147486655" r:id="rId7"/>
    <p:sldLayoutId id="2147486656" r:id="rId8"/>
    <p:sldLayoutId id="2147486657" r:id="rId9"/>
    <p:sldLayoutId id="2147486658" r:id="rId10"/>
    <p:sldLayoutId id="21474866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8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8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8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805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805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805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61" r:id="rId1"/>
    <p:sldLayoutId id="2147486662" r:id="rId2"/>
    <p:sldLayoutId id="2147486663" r:id="rId3"/>
    <p:sldLayoutId id="2147486664" r:id="rId4"/>
    <p:sldLayoutId id="2147486665" r:id="rId5"/>
    <p:sldLayoutId id="2147486666" r:id="rId6"/>
    <p:sldLayoutId id="2147486667" r:id="rId7"/>
    <p:sldLayoutId id="2147486668" r:id="rId8"/>
    <p:sldLayoutId id="2147486669" r:id="rId9"/>
    <p:sldLayoutId id="2147486670" r:id="rId10"/>
    <p:sldLayoutId id="21474866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9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9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9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907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907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907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73" r:id="rId1"/>
    <p:sldLayoutId id="2147486674" r:id="rId2"/>
    <p:sldLayoutId id="2147486675" r:id="rId3"/>
    <p:sldLayoutId id="2147486676" r:id="rId4"/>
    <p:sldLayoutId id="2147486677" r:id="rId5"/>
    <p:sldLayoutId id="2147486678" r:id="rId6"/>
    <p:sldLayoutId id="2147486679" r:id="rId7"/>
    <p:sldLayoutId id="2147486680" r:id="rId8"/>
    <p:sldLayoutId id="2147486681" r:id="rId9"/>
    <p:sldLayoutId id="2147486682" r:id="rId10"/>
    <p:sldLayoutId id="21474866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0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0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0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010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010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010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85" r:id="rId1"/>
    <p:sldLayoutId id="2147486686" r:id="rId2"/>
    <p:sldLayoutId id="2147486687" r:id="rId3"/>
    <p:sldLayoutId id="2147486688" r:id="rId4"/>
    <p:sldLayoutId id="2147486689" r:id="rId5"/>
    <p:sldLayoutId id="2147486690" r:id="rId6"/>
    <p:sldLayoutId id="2147486691" r:id="rId7"/>
    <p:sldLayoutId id="2147486692" r:id="rId8"/>
    <p:sldLayoutId id="2147486693" r:id="rId9"/>
    <p:sldLayoutId id="2147486694" r:id="rId10"/>
    <p:sldLayoutId id="21474866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1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1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1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11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11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11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97" r:id="rId1"/>
    <p:sldLayoutId id="2147486698" r:id="rId2"/>
    <p:sldLayoutId id="2147486699" r:id="rId3"/>
    <p:sldLayoutId id="2147486700" r:id="rId4"/>
    <p:sldLayoutId id="2147486701" r:id="rId5"/>
    <p:sldLayoutId id="2147486702" r:id="rId6"/>
    <p:sldLayoutId id="2147486703" r:id="rId7"/>
    <p:sldLayoutId id="2147486704" r:id="rId8"/>
    <p:sldLayoutId id="2147486705" r:id="rId9"/>
    <p:sldLayoutId id="2147486706" r:id="rId10"/>
    <p:sldLayoutId id="21474867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2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2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2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21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21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21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09" r:id="rId1"/>
    <p:sldLayoutId id="2147486710" r:id="rId2"/>
    <p:sldLayoutId id="2147486711" r:id="rId3"/>
    <p:sldLayoutId id="2147486712" r:id="rId4"/>
    <p:sldLayoutId id="2147486713" r:id="rId5"/>
    <p:sldLayoutId id="2147486714" r:id="rId6"/>
    <p:sldLayoutId id="2147486715" r:id="rId7"/>
    <p:sldLayoutId id="2147486716" r:id="rId8"/>
    <p:sldLayoutId id="2147486717" r:id="rId9"/>
    <p:sldLayoutId id="2147486718" r:id="rId10"/>
    <p:sldLayoutId id="21474867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3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3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3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31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31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31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21" r:id="rId1"/>
    <p:sldLayoutId id="2147486722" r:id="rId2"/>
    <p:sldLayoutId id="2147486723" r:id="rId3"/>
    <p:sldLayoutId id="2147486724" r:id="rId4"/>
    <p:sldLayoutId id="2147486725" r:id="rId5"/>
    <p:sldLayoutId id="2147486726" r:id="rId6"/>
    <p:sldLayoutId id="2147486727" r:id="rId7"/>
    <p:sldLayoutId id="2147486728" r:id="rId8"/>
    <p:sldLayoutId id="2147486729" r:id="rId9"/>
    <p:sldLayoutId id="2147486730" r:id="rId10"/>
    <p:sldLayoutId id="21474867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4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4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4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41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41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41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33" r:id="rId1"/>
    <p:sldLayoutId id="2147486734" r:id="rId2"/>
    <p:sldLayoutId id="2147486735" r:id="rId3"/>
    <p:sldLayoutId id="2147486736" r:id="rId4"/>
    <p:sldLayoutId id="2147486737" r:id="rId5"/>
    <p:sldLayoutId id="2147486738" r:id="rId6"/>
    <p:sldLayoutId id="2147486739" r:id="rId7"/>
    <p:sldLayoutId id="2147486740" r:id="rId8"/>
    <p:sldLayoutId id="2147486741" r:id="rId9"/>
    <p:sldLayoutId id="2147486742" r:id="rId10"/>
    <p:sldLayoutId id="21474867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5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5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5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52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52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52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45" r:id="rId1"/>
    <p:sldLayoutId id="2147486746" r:id="rId2"/>
    <p:sldLayoutId id="2147486747" r:id="rId3"/>
    <p:sldLayoutId id="2147486748" r:id="rId4"/>
    <p:sldLayoutId id="2147486749" r:id="rId5"/>
    <p:sldLayoutId id="2147486750" r:id="rId6"/>
    <p:sldLayoutId id="2147486751" r:id="rId7"/>
    <p:sldLayoutId id="2147486752" r:id="rId8"/>
    <p:sldLayoutId id="2147486753" r:id="rId9"/>
    <p:sldLayoutId id="2147486754" r:id="rId10"/>
    <p:sldLayoutId id="21474867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6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6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6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6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6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6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624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624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624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57" r:id="rId1"/>
    <p:sldLayoutId id="2147486758" r:id="rId2"/>
    <p:sldLayoutId id="2147486759" r:id="rId3"/>
    <p:sldLayoutId id="2147486760" r:id="rId4"/>
    <p:sldLayoutId id="2147486761" r:id="rId5"/>
    <p:sldLayoutId id="2147486762" r:id="rId6"/>
    <p:sldLayoutId id="2147486763" r:id="rId7"/>
    <p:sldLayoutId id="2147486764" r:id="rId8"/>
    <p:sldLayoutId id="2147486765" r:id="rId9"/>
    <p:sldLayoutId id="2147486766" r:id="rId10"/>
    <p:sldLayoutId id="21474867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7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7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7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726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727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727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69" r:id="rId1"/>
    <p:sldLayoutId id="2147486770" r:id="rId2"/>
    <p:sldLayoutId id="2147486771" r:id="rId3"/>
    <p:sldLayoutId id="2147486772" r:id="rId4"/>
    <p:sldLayoutId id="2147486773" r:id="rId5"/>
    <p:sldLayoutId id="2147486774" r:id="rId6"/>
    <p:sldLayoutId id="2147486775" r:id="rId7"/>
    <p:sldLayoutId id="2147486776" r:id="rId8"/>
    <p:sldLayoutId id="2147486777" r:id="rId9"/>
    <p:sldLayoutId id="2147486778" r:id="rId10"/>
    <p:sldLayoutId id="21474867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8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8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8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829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829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829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81" r:id="rId1"/>
    <p:sldLayoutId id="2147486782" r:id="rId2"/>
    <p:sldLayoutId id="2147486783" r:id="rId3"/>
    <p:sldLayoutId id="2147486784" r:id="rId4"/>
    <p:sldLayoutId id="2147486785" r:id="rId5"/>
    <p:sldLayoutId id="2147486786" r:id="rId6"/>
    <p:sldLayoutId id="2147486787" r:id="rId7"/>
    <p:sldLayoutId id="2147486788" r:id="rId8"/>
    <p:sldLayoutId id="2147486789" r:id="rId9"/>
    <p:sldLayoutId id="2147486790" r:id="rId10"/>
    <p:sldLayoutId id="21474867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9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9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9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931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931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931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93" r:id="rId1"/>
    <p:sldLayoutId id="2147486794" r:id="rId2"/>
    <p:sldLayoutId id="2147486795" r:id="rId3"/>
    <p:sldLayoutId id="2147486796" r:id="rId4"/>
    <p:sldLayoutId id="2147486797" r:id="rId5"/>
    <p:sldLayoutId id="2147486798" r:id="rId6"/>
    <p:sldLayoutId id="2147486799" r:id="rId7"/>
    <p:sldLayoutId id="2147486800" r:id="rId8"/>
    <p:sldLayoutId id="2147486801" r:id="rId9"/>
    <p:sldLayoutId id="2147486802" r:id="rId10"/>
    <p:sldLayoutId id="21474868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0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0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0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034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034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034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05" r:id="rId1"/>
    <p:sldLayoutId id="2147486806" r:id="rId2"/>
    <p:sldLayoutId id="2147486807" r:id="rId3"/>
    <p:sldLayoutId id="2147486808" r:id="rId4"/>
    <p:sldLayoutId id="2147486809" r:id="rId5"/>
    <p:sldLayoutId id="2147486810" r:id="rId6"/>
    <p:sldLayoutId id="2147486811" r:id="rId7"/>
    <p:sldLayoutId id="2147486812" r:id="rId8"/>
    <p:sldLayoutId id="2147486813" r:id="rId9"/>
    <p:sldLayoutId id="2147486814" r:id="rId10"/>
    <p:sldLayoutId id="21474868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1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1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1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136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136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136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17" r:id="rId1"/>
    <p:sldLayoutId id="2147486818" r:id="rId2"/>
    <p:sldLayoutId id="2147486819" r:id="rId3"/>
    <p:sldLayoutId id="2147486820" r:id="rId4"/>
    <p:sldLayoutId id="2147486821" r:id="rId5"/>
    <p:sldLayoutId id="2147486822" r:id="rId6"/>
    <p:sldLayoutId id="2147486823" r:id="rId7"/>
    <p:sldLayoutId id="2147486824" r:id="rId8"/>
    <p:sldLayoutId id="2147486825" r:id="rId9"/>
    <p:sldLayoutId id="2147486826" r:id="rId10"/>
    <p:sldLayoutId id="21474868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2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2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2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23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23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23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29" r:id="rId1"/>
    <p:sldLayoutId id="2147486830" r:id="rId2"/>
    <p:sldLayoutId id="2147486831" r:id="rId3"/>
    <p:sldLayoutId id="2147486832" r:id="rId4"/>
    <p:sldLayoutId id="2147486833" r:id="rId5"/>
    <p:sldLayoutId id="2147486834" r:id="rId6"/>
    <p:sldLayoutId id="2147486835" r:id="rId7"/>
    <p:sldLayoutId id="2147486836" r:id="rId8"/>
    <p:sldLayoutId id="2147486837" r:id="rId9"/>
    <p:sldLayoutId id="2147486838" r:id="rId10"/>
    <p:sldLayoutId id="21474868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3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3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3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34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34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34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41" r:id="rId1"/>
    <p:sldLayoutId id="2147486842" r:id="rId2"/>
    <p:sldLayoutId id="2147486843" r:id="rId3"/>
    <p:sldLayoutId id="2147486844" r:id="rId4"/>
    <p:sldLayoutId id="2147486845" r:id="rId5"/>
    <p:sldLayoutId id="2147486846" r:id="rId6"/>
    <p:sldLayoutId id="2147486847" r:id="rId7"/>
    <p:sldLayoutId id="2147486848" r:id="rId8"/>
    <p:sldLayoutId id="2147486849" r:id="rId9"/>
    <p:sldLayoutId id="2147486850" r:id="rId10"/>
    <p:sldLayoutId id="21474868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6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6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6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8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8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8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86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86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86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9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9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9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970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970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970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074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075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076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077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078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079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0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0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0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072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072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072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1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1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1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174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175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175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2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2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2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277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277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277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1" r:id="rId1"/>
    <p:sldLayoutId id="2147484022" r:id="rId2"/>
    <p:sldLayoutId id="2147484023" r:id="rId3"/>
    <p:sldLayoutId id="2147484024" r:id="rId4"/>
    <p:sldLayoutId id="2147484025" r:id="rId5"/>
    <p:sldLayoutId id="2147484026" r:id="rId6"/>
    <p:sldLayoutId id="2147484027" r:id="rId7"/>
    <p:sldLayoutId id="2147484028" r:id="rId8"/>
    <p:sldLayoutId id="2147484029" r:id="rId9"/>
    <p:sldLayoutId id="2147484030" r:id="rId10"/>
    <p:sldLayoutId id="21474840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3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3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3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379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379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379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  <p:sldLayoutId id="2147484038" r:id="rId6"/>
    <p:sldLayoutId id="2147484039" r:id="rId7"/>
    <p:sldLayoutId id="2147484040" r:id="rId8"/>
    <p:sldLayoutId id="2147484041" r:id="rId9"/>
    <p:sldLayoutId id="2147484042" r:id="rId10"/>
    <p:sldLayoutId id="21474840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4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4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4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482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482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482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5" r:id="rId1"/>
    <p:sldLayoutId id="2147484046" r:id="rId2"/>
    <p:sldLayoutId id="2147484047" r:id="rId3"/>
    <p:sldLayoutId id="2147484048" r:id="rId4"/>
    <p:sldLayoutId id="2147484049" r:id="rId5"/>
    <p:sldLayoutId id="2147484050" r:id="rId6"/>
    <p:sldLayoutId id="2147484051" r:id="rId7"/>
    <p:sldLayoutId id="2147484052" r:id="rId8"/>
    <p:sldLayoutId id="2147484053" r:id="rId9"/>
    <p:sldLayoutId id="2147484054" r:id="rId10"/>
    <p:sldLayoutId id="21474840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5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5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5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58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58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58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7" r:id="rId1"/>
    <p:sldLayoutId id="2147484058" r:id="rId2"/>
    <p:sldLayoutId id="2147484059" r:id="rId3"/>
    <p:sldLayoutId id="2147484060" r:id="rId4"/>
    <p:sldLayoutId id="2147484061" r:id="rId5"/>
    <p:sldLayoutId id="2147484062" r:id="rId6"/>
    <p:sldLayoutId id="2147484063" r:id="rId7"/>
    <p:sldLayoutId id="2147484064" r:id="rId8"/>
    <p:sldLayoutId id="2147484065" r:id="rId9"/>
    <p:sldLayoutId id="2147484066" r:id="rId10"/>
    <p:sldLayoutId id="21474840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6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6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6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68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68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68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7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7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7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78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78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78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1" r:id="rId1"/>
    <p:sldLayoutId id="2147484082" r:id="rId2"/>
    <p:sldLayoutId id="2147484083" r:id="rId3"/>
    <p:sldLayoutId id="2147484084" r:id="rId4"/>
    <p:sldLayoutId id="2147484085" r:id="rId5"/>
    <p:sldLayoutId id="2147484086" r:id="rId6"/>
    <p:sldLayoutId id="2147484087" r:id="rId7"/>
    <p:sldLayoutId id="2147484088" r:id="rId8"/>
    <p:sldLayoutId id="2147484089" r:id="rId9"/>
    <p:sldLayoutId id="2147484090" r:id="rId10"/>
    <p:sldLayoutId id="21474840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8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8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8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89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89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89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3" r:id="rId1"/>
    <p:sldLayoutId id="2147484094" r:id="rId2"/>
    <p:sldLayoutId id="2147484095" r:id="rId3"/>
    <p:sldLayoutId id="2147484096" r:id="rId4"/>
    <p:sldLayoutId id="2147484097" r:id="rId5"/>
    <p:sldLayoutId id="2147484098" r:id="rId6"/>
    <p:sldLayoutId id="2147484099" r:id="rId7"/>
    <p:sldLayoutId id="2147484100" r:id="rId8"/>
    <p:sldLayoutId id="2147484101" r:id="rId9"/>
    <p:sldLayoutId id="2147484102" r:id="rId10"/>
    <p:sldLayoutId id="21474841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9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9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9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99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99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99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1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1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1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0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0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0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096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096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096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1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1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1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198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199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199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9" r:id="rId1"/>
    <p:sldLayoutId id="2147484130" r:id="rId2"/>
    <p:sldLayoutId id="2147484131" r:id="rId3"/>
    <p:sldLayoutId id="2147484132" r:id="rId4"/>
    <p:sldLayoutId id="2147484133" r:id="rId5"/>
    <p:sldLayoutId id="2147484134" r:id="rId6"/>
    <p:sldLayoutId id="2147484135" r:id="rId7"/>
    <p:sldLayoutId id="2147484136" r:id="rId8"/>
    <p:sldLayoutId id="2147484137" r:id="rId9"/>
    <p:sldLayoutId id="2147484138" r:id="rId10"/>
    <p:sldLayoutId id="21474841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3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3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3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301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301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301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  <p:sldLayoutId id="2147484146" r:id="rId6"/>
    <p:sldLayoutId id="2147484147" r:id="rId7"/>
    <p:sldLayoutId id="2147484148" r:id="rId8"/>
    <p:sldLayoutId id="2147484149" r:id="rId9"/>
    <p:sldLayoutId id="2147484150" r:id="rId10"/>
    <p:sldLayoutId id="21474841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4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4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4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403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403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403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53" r:id="rId1"/>
    <p:sldLayoutId id="2147484154" r:id="rId2"/>
    <p:sldLayoutId id="2147484155" r:id="rId3"/>
    <p:sldLayoutId id="2147484156" r:id="rId4"/>
    <p:sldLayoutId id="2147484157" r:id="rId5"/>
    <p:sldLayoutId id="2147484158" r:id="rId6"/>
    <p:sldLayoutId id="2147484159" r:id="rId7"/>
    <p:sldLayoutId id="2147484160" r:id="rId8"/>
    <p:sldLayoutId id="2147484161" r:id="rId9"/>
    <p:sldLayoutId id="2147484162" r:id="rId10"/>
    <p:sldLayoutId id="21474841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5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5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5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506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506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506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5" r:id="rId1"/>
    <p:sldLayoutId id="2147484166" r:id="rId2"/>
    <p:sldLayoutId id="2147484167" r:id="rId3"/>
    <p:sldLayoutId id="2147484168" r:id="rId4"/>
    <p:sldLayoutId id="2147484169" r:id="rId5"/>
    <p:sldLayoutId id="2147484170" r:id="rId6"/>
    <p:sldLayoutId id="2147484171" r:id="rId7"/>
    <p:sldLayoutId id="2147484172" r:id="rId8"/>
    <p:sldLayoutId id="2147484173" r:id="rId9"/>
    <p:sldLayoutId id="2147484174" r:id="rId10"/>
    <p:sldLayoutId id="21474841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6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6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6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608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608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608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77" r:id="rId1"/>
    <p:sldLayoutId id="2147484178" r:id="rId2"/>
    <p:sldLayoutId id="2147484179" r:id="rId3"/>
    <p:sldLayoutId id="2147484180" r:id="rId4"/>
    <p:sldLayoutId id="2147484181" r:id="rId5"/>
    <p:sldLayoutId id="2147484182" r:id="rId6"/>
    <p:sldLayoutId id="2147484183" r:id="rId7"/>
    <p:sldLayoutId id="2147484184" r:id="rId8"/>
    <p:sldLayoutId id="2147484185" r:id="rId9"/>
    <p:sldLayoutId id="2147484186" r:id="rId10"/>
    <p:sldLayoutId id="21474841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7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7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7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71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71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71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9" r:id="rId1"/>
    <p:sldLayoutId id="2147484190" r:id="rId2"/>
    <p:sldLayoutId id="2147484191" r:id="rId3"/>
    <p:sldLayoutId id="2147484192" r:id="rId4"/>
    <p:sldLayoutId id="2147484193" r:id="rId5"/>
    <p:sldLayoutId id="2147484194" r:id="rId6"/>
    <p:sldLayoutId id="2147484195" r:id="rId7"/>
    <p:sldLayoutId id="2147484196" r:id="rId8"/>
    <p:sldLayoutId id="2147484197" r:id="rId9"/>
    <p:sldLayoutId id="2147484198" r:id="rId10"/>
    <p:sldLayoutId id="21474841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8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8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8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81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81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81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1" r:id="rId1"/>
    <p:sldLayoutId id="2147484202" r:id="rId2"/>
    <p:sldLayoutId id="2147484203" r:id="rId3"/>
    <p:sldLayoutId id="2147484204" r:id="rId4"/>
    <p:sldLayoutId id="2147484205" r:id="rId5"/>
    <p:sldLayoutId id="2147484206" r:id="rId6"/>
    <p:sldLayoutId id="2147484207" r:id="rId7"/>
    <p:sldLayoutId id="2147484208" r:id="rId8"/>
    <p:sldLayoutId id="2147484209" r:id="rId9"/>
    <p:sldLayoutId id="2147484210" r:id="rId10"/>
    <p:sldLayoutId id="21474842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9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9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9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91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91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91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3" r:id="rId1"/>
    <p:sldLayoutId id="2147484214" r:id="rId2"/>
    <p:sldLayoutId id="2147484215" r:id="rId3"/>
    <p:sldLayoutId id="2147484216" r:id="rId4"/>
    <p:sldLayoutId id="2147484217" r:id="rId5"/>
    <p:sldLayoutId id="2147484218" r:id="rId6"/>
    <p:sldLayoutId id="2147484219" r:id="rId7"/>
    <p:sldLayoutId id="2147484220" r:id="rId8"/>
    <p:sldLayoutId id="2147484221" r:id="rId9"/>
    <p:sldLayoutId id="2147484222" r:id="rId10"/>
    <p:sldLayoutId id="21474842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0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0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0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01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01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01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5" r:id="rId1"/>
    <p:sldLayoutId id="2147484226" r:id="rId2"/>
    <p:sldLayoutId id="2147484227" r:id="rId3"/>
    <p:sldLayoutId id="2147484228" r:id="rId4"/>
    <p:sldLayoutId id="2147484229" r:id="rId5"/>
    <p:sldLayoutId id="2147484230" r:id="rId6"/>
    <p:sldLayoutId id="2147484231" r:id="rId7"/>
    <p:sldLayoutId id="2147484232" r:id="rId8"/>
    <p:sldLayoutId id="2147484233" r:id="rId9"/>
    <p:sldLayoutId id="2147484234" r:id="rId10"/>
    <p:sldLayoutId id="21474842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1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1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1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1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1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1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12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12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12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7" r:id="rId1"/>
    <p:sldLayoutId id="2147484238" r:id="rId2"/>
    <p:sldLayoutId id="2147484239" r:id="rId3"/>
    <p:sldLayoutId id="2147484240" r:id="rId4"/>
    <p:sldLayoutId id="2147484241" r:id="rId5"/>
    <p:sldLayoutId id="2147484242" r:id="rId6"/>
    <p:sldLayoutId id="2147484243" r:id="rId7"/>
    <p:sldLayoutId id="2147484244" r:id="rId8"/>
    <p:sldLayoutId id="2147484245" r:id="rId9"/>
    <p:sldLayoutId id="2147484246" r:id="rId10"/>
    <p:sldLayoutId id="21474842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2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2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2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222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223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223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9" r:id="rId1"/>
    <p:sldLayoutId id="2147484250" r:id="rId2"/>
    <p:sldLayoutId id="2147484251" r:id="rId3"/>
    <p:sldLayoutId id="2147484252" r:id="rId4"/>
    <p:sldLayoutId id="2147484253" r:id="rId5"/>
    <p:sldLayoutId id="2147484254" r:id="rId6"/>
    <p:sldLayoutId id="2147484255" r:id="rId7"/>
    <p:sldLayoutId id="2147484256" r:id="rId8"/>
    <p:sldLayoutId id="2147484257" r:id="rId9"/>
    <p:sldLayoutId id="2147484258" r:id="rId10"/>
    <p:sldLayoutId id="21474842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3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3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3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325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325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325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61" r:id="rId1"/>
    <p:sldLayoutId id="2147484262" r:id="rId2"/>
    <p:sldLayoutId id="2147484263" r:id="rId3"/>
    <p:sldLayoutId id="2147484264" r:id="rId4"/>
    <p:sldLayoutId id="2147484265" r:id="rId5"/>
    <p:sldLayoutId id="2147484266" r:id="rId6"/>
    <p:sldLayoutId id="2147484267" r:id="rId7"/>
    <p:sldLayoutId id="2147484268" r:id="rId8"/>
    <p:sldLayoutId id="2147484269" r:id="rId9"/>
    <p:sldLayoutId id="2147484270" r:id="rId10"/>
    <p:sldLayoutId id="21474842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4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4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4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427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427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427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5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5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5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530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530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530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5" r:id="rId1"/>
    <p:sldLayoutId id="2147484286" r:id="rId2"/>
    <p:sldLayoutId id="2147484287" r:id="rId3"/>
    <p:sldLayoutId id="2147484288" r:id="rId4"/>
    <p:sldLayoutId id="2147484289" r:id="rId5"/>
    <p:sldLayoutId id="2147484290" r:id="rId6"/>
    <p:sldLayoutId id="2147484291" r:id="rId7"/>
    <p:sldLayoutId id="2147484292" r:id="rId8"/>
    <p:sldLayoutId id="2147484293" r:id="rId9"/>
    <p:sldLayoutId id="2147484294" r:id="rId10"/>
    <p:sldLayoutId id="21474842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6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6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6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632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632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632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7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7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7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734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735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735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09" r:id="rId1"/>
    <p:sldLayoutId id="2147484310" r:id="rId2"/>
    <p:sldLayoutId id="2147484311" r:id="rId3"/>
    <p:sldLayoutId id="2147484312" r:id="rId4"/>
    <p:sldLayoutId id="2147484313" r:id="rId5"/>
    <p:sldLayoutId id="2147484314" r:id="rId6"/>
    <p:sldLayoutId id="2147484315" r:id="rId7"/>
    <p:sldLayoutId id="2147484316" r:id="rId8"/>
    <p:sldLayoutId id="2147484317" r:id="rId9"/>
    <p:sldLayoutId id="2147484318" r:id="rId10"/>
    <p:sldLayoutId id="21474843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8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8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8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83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83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83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21" r:id="rId1"/>
    <p:sldLayoutId id="2147484322" r:id="rId2"/>
    <p:sldLayoutId id="2147484323" r:id="rId3"/>
    <p:sldLayoutId id="2147484324" r:id="rId4"/>
    <p:sldLayoutId id="2147484325" r:id="rId5"/>
    <p:sldLayoutId id="2147484326" r:id="rId6"/>
    <p:sldLayoutId id="2147484327" r:id="rId7"/>
    <p:sldLayoutId id="2147484328" r:id="rId8"/>
    <p:sldLayoutId id="2147484329" r:id="rId9"/>
    <p:sldLayoutId id="2147484330" r:id="rId10"/>
    <p:sldLayoutId id="21474843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9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9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9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93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93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93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3" r:id="rId1"/>
    <p:sldLayoutId id="2147484334" r:id="rId2"/>
    <p:sldLayoutId id="2147484335" r:id="rId3"/>
    <p:sldLayoutId id="2147484336" r:id="rId4"/>
    <p:sldLayoutId id="2147484337" r:id="rId5"/>
    <p:sldLayoutId id="2147484338" r:id="rId6"/>
    <p:sldLayoutId id="2147484339" r:id="rId7"/>
    <p:sldLayoutId id="2147484340" r:id="rId8"/>
    <p:sldLayoutId id="2147484341" r:id="rId9"/>
    <p:sldLayoutId id="2147484342" r:id="rId10"/>
    <p:sldLayoutId id="21474843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0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0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0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04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04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04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45" r:id="rId1"/>
    <p:sldLayoutId id="2147484346" r:id="rId2"/>
    <p:sldLayoutId id="2147484347" r:id="rId3"/>
    <p:sldLayoutId id="2147484348" r:id="rId4"/>
    <p:sldLayoutId id="2147484349" r:id="rId5"/>
    <p:sldLayoutId id="2147484350" r:id="rId6"/>
    <p:sldLayoutId id="2147484351" r:id="rId7"/>
    <p:sldLayoutId id="2147484352" r:id="rId8"/>
    <p:sldLayoutId id="2147484353" r:id="rId9"/>
    <p:sldLayoutId id="2147484354" r:id="rId10"/>
    <p:sldLayoutId id="21474843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1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1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1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1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1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1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14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14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14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2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2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2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24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24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24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3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3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3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349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349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349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1" r:id="rId1"/>
    <p:sldLayoutId id="2147484382" r:id="rId2"/>
    <p:sldLayoutId id="2147484383" r:id="rId3"/>
    <p:sldLayoutId id="2147484384" r:id="rId4"/>
    <p:sldLayoutId id="2147484385" r:id="rId5"/>
    <p:sldLayoutId id="2147484386" r:id="rId6"/>
    <p:sldLayoutId id="2147484387" r:id="rId7"/>
    <p:sldLayoutId id="2147484388" r:id="rId8"/>
    <p:sldLayoutId id="2147484389" r:id="rId9"/>
    <p:sldLayoutId id="2147484390" r:id="rId10"/>
    <p:sldLayoutId id="21474843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4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4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4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451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451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451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3" r:id="rId1"/>
    <p:sldLayoutId id="2147484394" r:id="rId2"/>
    <p:sldLayoutId id="2147484395" r:id="rId3"/>
    <p:sldLayoutId id="2147484396" r:id="rId4"/>
    <p:sldLayoutId id="2147484397" r:id="rId5"/>
    <p:sldLayoutId id="2147484398" r:id="rId6"/>
    <p:sldLayoutId id="2147484399" r:id="rId7"/>
    <p:sldLayoutId id="2147484400" r:id="rId8"/>
    <p:sldLayoutId id="2147484401" r:id="rId9"/>
    <p:sldLayoutId id="2147484402" r:id="rId10"/>
    <p:sldLayoutId id="21474844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5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5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5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554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554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554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5" r:id="rId1"/>
    <p:sldLayoutId id="2147484406" r:id="rId2"/>
    <p:sldLayoutId id="2147484407" r:id="rId3"/>
    <p:sldLayoutId id="2147484408" r:id="rId4"/>
    <p:sldLayoutId id="2147484409" r:id="rId5"/>
    <p:sldLayoutId id="2147484410" r:id="rId6"/>
    <p:sldLayoutId id="2147484411" r:id="rId7"/>
    <p:sldLayoutId id="2147484412" r:id="rId8"/>
    <p:sldLayoutId id="2147484413" r:id="rId9"/>
    <p:sldLayoutId id="2147484414" r:id="rId10"/>
    <p:sldLayoutId id="21474844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6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6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6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656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656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656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7" r:id="rId1"/>
    <p:sldLayoutId id="2147484418" r:id="rId2"/>
    <p:sldLayoutId id="2147484419" r:id="rId3"/>
    <p:sldLayoutId id="2147484420" r:id="rId4"/>
    <p:sldLayoutId id="2147484421" r:id="rId5"/>
    <p:sldLayoutId id="2147484422" r:id="rId6"/>
    <p:sldLayoutId id="2147484423" r:id="rId7"/>
    <p:sldLayoutId id="2147484424" r:id="rId8"/>
    <p:sldLayoutId id="2147484425" r:id="rId9"/>
    <p:sldLayoutId id="2147484426" r:id="rId10"/>
    <p:sldLayoutId id="21474844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7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7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7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758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759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759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9" r:id="rId1"/>
    <p:sldLayoutId id="2147484430" r:id="rId2"/>
    <p:sldLayoutId id="2147484431" r:id="rId3"/>
    <p:sldLayoutId id="2147484432" r:id="rId4"/>
    <p:sldLayoutId id="2147484433" r:id="rId5"/>
    <p:sldLayoutId id="2147484434" r:id="rId6"/>
    <p:sldLayoutId id="2147484435" r:id="rId7"/>
    <p:sldLayoutId id="2147484436" r:id="rId8"/>
    <p:sldLayoutId id="2147484437" r:id="rId9"/>
    <p:sldLayoutId id="2147484438" r:id="rId10"/>
    <p:sldLayoutId id="21474844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8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8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8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861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861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861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9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9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9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96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96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96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  <p:sldLayoutId id="2147484458" r:id="rId6"/>
    <p:sldLayoutId id="2147484459" r:id="rId7"/>
    <p:sldLayoutId id="2147484460" r:id="rId8"/>
    <p:sldLayoutId id="2147484461" r:id="rId9"/>
    <p:sldLayoutId id="2147484462" r:id="rId10"/>
    <p:sldLayoutId id="21474844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0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0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0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06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06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06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  <p:sldLayoutId id="2147484470" r:id="rId6"/>
    <p:sldLayoutId id="2147484471" r:id="rId7"/>
    <p:sldLayoutId id="2147484472" r:id="rId8"/>
    <p:sldLayoutId id="2147484473" r:id="rId9"/>
    <p:sldLayoutId id="2147484474" r:id="rId10"/>
    <p:sldLayoutId id="21474844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17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17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17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1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1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1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16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16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16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77" r:id="rId1"/>
    <p:sldLayoutId id="2147484478" r:id="rId2"/>
    <p:sldLayoutId id="2147484479" r:id="rId3"/>
    <p:sldLayoutId id="2147484480" r:id="rId4"/>
    <p:sldLayoutId id="2147484481" r:id="rId5"/>
    <p:sldLayoutId id="2147484482" r:id="rId6"/>
    <p:sldLayoutId id="2147484483" r:id="rId7"/>
    <p:sldLayoutId id="2147484484" r:id="rId8"/>
    <p:sldLayoutId id="2147484485" r:id="rId9"/>
    <p:sldLayoutId id="2147484486" r:id="rId10"/>
    <p:sldLayoutId id="21474844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2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2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2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27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27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27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491" r:id="rId3"/>
    <p:sldLayoutId id="2147484492" r:id="rId4"/>
    <p:sldLayoutId id="2147484493" r:id="rId5"/>
    <p:sldLayoutId id="2147484494" r:id="rId6"/>
    <p:sldLayoutId id="2147484495" r:id="rId7"/>
    <p:sldLayoutId id="2147484496" r:id="rId8"/>
    <p:sldLayoutId id="2147484497" r:id="rId9"/>
    <p:sldLayoutId id="2147484498" r:id="rId10"/>
    <p:sldLayoutId id="21474844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3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3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3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37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37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37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01" r:id="rId1"/>
    <p:sldLayoutId id="2147484502" r:id="rId2"/>
    <p:sldLayoutId id="2147484503" r:id="rId3"/>
    <p:sldLayoutId id="2147484504" r:id="rId4"/>
    <p:sldLayoutId id="2147484505" r:id="rId5"/>
    <p:sldLayoutId id="2147484506" r:id="rId6"/>
    <p:sldLayoutId id="2147484507" r:id="rId7"/>
    <p:sldLayoutId id="2147484508" r:id="rId8"/>
    <p:sldLayoutId id="2147484509" r:id="rId9"/>
    <p:sldLayoutId id="2147484510" r:id="rId10"/>
    <p:sldLayoutId id="21474845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4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4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4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475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475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475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13" r:id="rId1"/>
    <p:sldLayoutId id="2147484514" r:id="rId2"/>
    <p:sldLayoutId id="2147484515" r:id="rId3"/>
    <p:sldLayoutId id="2147484516" r:id="rId4"/>
    <p:sldLayoutId id="2147484517" r:id="rId5"/>
    <p:sldLayoutId id="2147484518" r:id="rId6"/>
    <p:sldLayoutId id="2147484519" r:id="rId7"/>
    <p:sldLayoutId id="2147484520" r:id="rId8"/>
    <p:sldLayoutId id="2147484521" r:id="rId9"/>
    <p:sldLayoutId id="2147484522" r:id="rId10"/>
    <p:sldLayoutId id="21474845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5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5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5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578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578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578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25" r:id="rId1"/>
    <p:sldLayoutId id="2147484526" r:id="rId2"/>
    <p:sldLayoutId id="2147484527" r:id="rId3"/>
    <p:sldLayoutId id="2147484528" r:id="rId4"/>
    <p:sldLayoutId id="2147484529" r:id="rId5"/>
    <p:sldLayoutId id="2147484530" r:id="rId6"/>
    <p:sldLayoutId id="2147484531" r:id="rId7"/>
    <p:sldLayoutId id="2147484532" r:id="rId8"/>
    <p:sldLayoutId id="2147484533" r:id="rId9"/>
    <p:sldLayoutId id="2147484534" r:id="rId10"/>
    <p:sldLayoutId id="21474845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6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6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6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680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680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680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37" r:id="rId1"/>
    <p:sldLayoutId id="2147484538" r:id="rId2"/>
    <p:sldLayoutId id="2147484539" r:id="rId3"/>
    <p:sldLayoutId id="2147484540" r:id="rId4"/>
    <p:sldLayoutId id="2147484541" r:id="rId5"/>
    <p:sldLayoutId id="2147484542" r:id="rId6"/>
    <p:sldLayoutId id="2147484543" r:id="rId7"/>
    <p:sldLayoutId id="2147484544" r:id="rId8"/>
    <p:sldLayoutId id="2147484545" r:id="rId9"/>
    <p:sldLayoutId id="2147484546" r:id="rId10"/>
    <p:sldLayoutId id="21474845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7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7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7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782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783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783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49" r:id="rId1"/>
    <p:sldLayoutId id="2147484550" r:id="rId2"/>
    <p:sldLayoutId id="2147484551" r:id="rId3"/>
    <p:sldLayoutId id="2147484552" r:id="rId4"/>
    <p:sldLayoutId id="2147484553" r:id="rId5"/>
    <p:sldLayoutId id="2147484554" r:id="rId6"/>
    <p:sldLayoutId id="2147484555" r:id="rId7"/>
    <p:sldLayoutId id="2147484556" r:id="rId8"/>
    <p:sldLayoutId id="2147484557" r:id="rId9"/>
    <p:sldLayoutId id="2147484558" r:id="rId10"/>
    <p:sldLayoutId id="21474845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8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8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8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885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885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885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61" r:id="rId1"/>
    <p:sldLayoutId id="2147484562" r:id="rId2"/>
    <p:sldLayoutId id="2147484563" r:id="rId3"/>
    <p:sldLayoutId id="2147484564" r:id="rId4"/>
    <p:sldLayoutId id="2147484565" r:id="rId5"/>
    <p:sldLayoutId id="2147484566" r:id="rId6"/>
    <p:sldLayoutId id="2147484567" r:id="rId7"/>
    <p:sldLayoutId id="2147484568" r:id="rId8"/>
    <p:sldLayoutId id="2147484569" r:id="rId9"/>
    <p:sldLayoutId id="2147484570" r:id="rId10"/>
    <p:sldLayoutId id="21474845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9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9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9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987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987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987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73" r:id="rId1"/>
    <p:sldLayoutId id="2147484574" r:id="rId2"/>
    <p:sldLayoutId id="2147484575" r:id="rId3"/>
    <p:sldLayoutId id="2147484576" r:id="rId4"/>
    <p:sldLayoutId id="2147484577" r:id="rId5"/>
    <p:sldLayoutId id="2147484578" r:id="rId6"/>
    <p:sldLayoutId id="2147484579" r:id="rId7"/>
    <p:sldLayoutId id="2147484580" r:id="rId8"/>
    <p:sldLayoutId id="2147484581" r:id="rId9"/>
    <p:sldLayoutId id="2147484582" r:id="rId10"/>
    <p:sldLayoutId id="21474845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0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0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0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09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09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09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85" r:id="rId1"/>
    <p:sldLayoutId id="2147484586" r:id="rId2"/>
    <p:sldLayoutId id="2147484587" r:id="rId3"/>
    <p:sldLayoutId id="2147484588" r:id="rId4"/>
    <p:sldLayoutId id="2147484589" r:id="rId5"/>
    <p:sldLayoutId id="2147484590" r:id="rId6"/>
    <p:sldLayoutId id="2147484591" r:id="rId7"/>
    <p:sldLayoutId id="2147484592" r:id="rId8"/>
    <p:sldLayoutId id="2147484593" r:id="rId9"/>
    <p:sldLayoutId id="2147484594" r:id="rId10"/>
    <p:sldLayoutId id="21474845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19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19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19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1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1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1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19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19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19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2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2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2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29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29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29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09" r:id="rId1"/>
    <p:sldLayoutId id="2147484610" r:id="rId2"/>
    <p:sldLayoutId id="2147484611" r:id="rId3"/>
    <p:sldLayoutId id="2147484612" r:id="rId4"/>
    <p:sldLayoutId id="2147484613" r:id="rId5"/>
    <p:sldLayoutId id="2147484614" r:id="rId6"/>
    <p:sldLayoutId id="2147484615" r:id="rId7"/>
    <p:sldLayoutId id="2147484616" r:id="rId8"/>
    <p:sldLayoutId id="2147484617" r:id="rId9"/>
    <p:sldLayoutId id="2147484618" r:id="rId10"/>
    <p:sldLayoutId id="21474846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3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3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3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39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39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39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4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4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4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49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49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49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33" r:id="rId1"/>
    <p:sldLayoutId id="2147484634" r:id="rId2"/>
    <p:sldLayoutId id="2147484635" r:id="rId3"/>
    <p:sldLayoutId id="2147484636" r:id="rId4"/>
    <p:sldLayoutId id="2147484637" r:id="rId5"/>
    <p:sldLayoutId id="2147484638" r:id="rId6"/>
    <p:sldLayoutId id="2147484639" r:id="rId7"/>
    <p:sldLayoutId id="2147484640" r:id="rId8"/>
    <p:sldLayoutId id="2147484641" r:id="rId9"/>
    <p:sldLayoutId id="2147484642" r:id="rId10"/>
    <p:sldLayoutId id="21474846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6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6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6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602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602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602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45" r:id="rId1"/>
    <p:sldLayoutId id="2147484646" r:id="rId2"/>
    <p:sldLayoutId id="2147484647" r:id="rId3"/>
    <p:sldLayoutId id="2147484648" r:id="rId4"/>
    <p:sldLayoutId id="2147484649" r:id="rId5"/>
    <p:sldLayoutId id="2147484650" r:id="rId6"/>
    <p:sldLayoutId id="2147484651" r:id="rId7"/>
    <p:sldLayoutId id="2147484652" r:id="rId8"/>
    <p:sldLayoutId id="2147484653" r:id="rId9"/>
    <p:sldLayoutId id="2147484654" r:id="rId10"/>
    <p:sldLayoutId id="21474846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7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7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7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704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704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704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57" r:id="rId1"/>
    <p:sldLayoutId id="2147484658" r:id="rId2"/>
    <p:sldLayoutId id="2147484659" r:id="rId3"/>
    <p:sldLayoutId id="2147484660" r:id="rId4"/>
    <p:sldLayoutId id="2147484661" r:id="rId5"/>
    <p:sldLayoutId id="2147484662" r:id="rId6"/>
    <p:sldLayoutId id="2147484663" r:id="rId7"/>
    <p:sldLayoutId id="2147484664" r:id="rId8"/>
    <p:sldLayoutId id="2147484665" r:id="rId9"/>
    <p:sldLayoutId id="2147484666" r:id="rId10"/>
    <p:sldLayoutId id="21474846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8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8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8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806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807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807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69" r:id="rId1"/>
    <p:sldLayoutId id="2147484670" r:id="rId2"/>
    <p:sldLayoutId id="2147484671" r:id="rId3"/>
    <p:sldLayoutId id="2147484672" r:id="rId4"/>
    <p:sldLayoutId id="2147484673" r:id="rId5"/>
    <p:sldLayoutId id="2147484674" r:id="rId6"/>
    <p:sldLayoutId id="2147484675" r:id="rId7"/>
    <p:sldLayoutId id="2147484676" r:id="rId8"/>
    <p:sldLayoutId id="2147484677" r:id="rId9"/>
    <p:sldLayoutId id="2147484678" r:id="rId10"/>
    <p:sldLayoutId id="21474846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9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9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9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909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909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909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81" r:id="rId1"/>
    <p:sldLayoutId id="2147484682" r:id="rId2"/>
    <p:sldLayoutId id="2147484683" r:id="rId3"/>
    <p:sldLayoutId id="2147484684" r:id="rId4"/>
    <p:sldLayoutId id="2147484685" r:id="rId5"/>
    <p:sldLayoutId id="2147484686" r:id="rId6"/>
    <p:sldLayoutId id="2147484687" r:id="rId7"/>
    <p:sldLayoutId id="2147484688" r:id="rId8"/>
    <p:sldLayoutId id="2147484689" r:id="rId9"/>
    <p:sldLayoutId id="2147484690" r:id="rId10"/>
    <p:sldLayoutId id="21474846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0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0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0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011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011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011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93" r:id="rId1"/>
    <p:sldLayoutId id="2147484694" r:id="rId2"/>
    <p:sldLayoutId id="2147484695" r:id="rId3"/>
    <p:sldLayoutId id="2147484696" r:id="rId4"/>
    <p:sldLayoutId id="2147484697" r:id="rId5"/>
    <p:sldLayoutId id="2147484698" r:id="rId6"/>
    <p:sldLayoutId id="2147484699" r:id="rId7"/>
    <p:sldLayoutId id="2147484700" r:id="rId8"/>
    <p:sldLayoutId id="2147484701" r:id="rId9"/>
    <p:sldLayoutId id="2147484702" r:id="rId10"/>
    <p:sldLayoutId id="21474847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1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1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1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114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114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114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5" r:id="rId1"/>
    <p:sldLayoutId id="2147484706" r:id="rId2"/>
    <p:sldLayoutId id="2147484707" r:id="rId3"/>
    <p:sldLayoutId id="2147484708" r:id="rId4"/>
    <p:sldLayoutId id="2147484709" r:id="rId5"/>
    <p:sldLayoutId id="2147484710" r:id="rId6"/>
    <p:sldLayoutId id="2147484711" r:id="rId7"/>
    <p:sldLayoutId id="2147484712" r:id="rId8"/>
    <p:sldLayoutId id="2147484713" r:id="rId9"/>
    <p:sldLayoutId id="2147484714" r:id="rId10"/>
    <p:sldLayoutId id="21474847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22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22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22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2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2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2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21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21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21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17" r:id="rId1"/>
    <p:sldLayoutId id="2147484718" r:id="rId2"/>
    <p:sldLayoutId id="2147484719" r:id="rId3"/>
    <p:sldLayoutId id="2147484720" r:id="rId4"/>
    <p:sldLayoutId id="2147484721" r:id="rId5"/>
    <p:sldLayoutId id="2147484722" r:id="rId6"/>
    <p:sldLayoutId id="2147484723" r:id="rId7"/>
    <p:sldLayoutId id="2147484724" r:id="rId8"/>
    <p:sldLayoutId id="2147484725" r:id="rId9"/>
    <p:sldLayoutId id="2147484726" r:id="rId10"/>
    <p:sldLayoutId id="21474847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3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3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3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31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31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31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29" r:id="rId1"/>
    <p:sldLayoutId id="2147484730" r:id="rId2"/>
    <p:sldLayoutId id="2147484731" r:id="rId3"/>
    <p:sldLayoutId id="2147484732" r:id="rId4"/>
    <p:sldLayoutId id="2147484733" r:id="rId5"/>
    <p:sldLayoutId id="2147484734" r:id="rId6"/>
    <p:sldLayoutId id="2147484735" r:id="rId7"/>
    <p:sldLayoutId id="2147484736" r:id="rId8"/>
    <p:sldLayoutId id="2147484737" r:id="rId9"/>
    <p:sldLayoutId id="2147484738" r:id="rId10"/>
    <p:sldLayoutId id="21474847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4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4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4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42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42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42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41" r:id="rId1"/>
    <p:sldLayoutId id="2147484742" r:id="rId2"/>
    <p:sldLayoutId id="2147484743" r:id="rId3"/>
    <p:sldLayoutId id="2147484744" r:id="rId4"/>
    <p:sldLayoutId id="2147484745" r:id="rId5"/>
    <p:sldLayoutId id="2147484746" r:id="rId6"/>
    <p:sldLayoutId id="2147484747" r:id="rId7"/>
    <p:sldLayoutId id="2147484748" r:id="rId8"/>
    <p:sldLayoutId id="2147484749" r:id="rId9"/>
    <p:sldLayoutId id="2147484750" r:id="rId10"/>
    <p:sldLayoutId id="21474847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5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5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5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52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52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52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53" r:id="rId1"/>
    <p:sldLayoutId id="2147484754" r:id="rId2"/>
    <p:sldLayoutId id="2147484755" r:id="rId3"/>
    <p:sldLayoutId id="2147484756" r:id="rId4"/>
    <p:sldLayoutId id="2147484757" r:id="rId5"/>
    <p:sldLayoutId id="2147484758" r:id="rId6"/>
    <p:sldLayoutId id="2147484759" r:id="rId7"/>
    <p:sldLayoutId id="2147484760" r:id="rId8"/>
    <p:sldLayoutId id="2147484761" r:id="rId9"/>
    <p:sldLayoutId id="2147484762" r:id="rId10"/>
    <p:sldLayoutId id="21474847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6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6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6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62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62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62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  <p:sldLayoutId id="2147484769" r:id="rId5"/>
    <p:sldLayoutId id="2147484770" r:id="rId6"/>
    <p:sldLayoutId id="2147484771" r:id="rId7"/>
    <p:sldLayoutId id="2147484772" r:id="rId8"/>
    <p:sldLayoutId id="2147484773" r:id="rId9"/>
    <p:sldLayoutId id="2147484774" r:id="rId10"/>
    <p:sldLayoutId id="21474847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7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7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7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728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728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728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77" r:id="rId1"/>
    <p:sldLayoutId id="2147484778" r:id="rId2"/>
    <p:sldLayoutId id="2147484779" r:id="rId3"/>
    <p:sldLayoutId id="2147484780" r:id="rId4"/>
    <p:sldLayoutId id="2147484781" r:id="rId5"/>
    <p:sldLayoutId id="2147484782" r:id="rId6"/>
    <p:sldLayoutId id="2147484783" r:id="rId7"/>
    <p:sldLayoutId id="2147484784" r:id="rId8"/>
    <p:sldLayoutId id="2147484785" r:id="rId9"/>
    <p:sldLayoutId id="2147484786" r:id="rId10"/>
    <p:sldLayoutId id="21474847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8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8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8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830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831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831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89" r:id="rId1"/>
    <p:sldLayoutId id="2147484790" r:id="rId2"/>
    <p:sldLayoutId id="2147484791" r:id="rId3"/>
    <p:sldLayoutId id="2147484792" r:id="rId4"/>
    <p:sldLayoutId id="2147484793" r:id="rId5"/>
    <p:sldLayoutId id="2147484794" r:id="rId6"/>
    <p:sldLayoutId id="2147484795" r:id="rId7"/>
    <p:sldLayoutId id="2147484796" r:id="rId8"/>
    <p:sldLayoutId id="2147484797" r:id="rId9"/>
    <p:sldLayoutId id="2147484798" r:id="rId10"/>
    <p:sldLayoutId id="21474847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9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9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9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933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933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933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01" r:id="rId1"/>
    <p:sldLayoutId id="2147484802" r:id="rId2"/>
    <p:sldLayoutId id="2147484803" r:id="rId3"/>
    <p:sldLayoutId id="2147484804" r:id="rId4"/>
    <p:sldLayoutId id="2147484805" r:id="rId5"/>
    <p:sldLayoutId id="2147484806" r:id="rId6"/>
    <p:sldLayoutId id="2147484807" r:id="rId7"/>
    <p:sldLayoutId id="2147484808" r:id="rId8"/>
    <p:sldLayoutId id="2147484809" r:id="rId9"/>
    <p:sldLayoutId id="2147484810" r:id="rId10"/>
    <p:sldLayoutId id="21474848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0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0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0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035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035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035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13" r:id="rId1"/>
    <p:sldLayoutId id="2147484814" r:id="rId2"/>
    <p:sldLayoutId id="2147484815" r:id="rId3"/>
    <p:sldLayoutId id="2147484816" r:id="rId4"/>
    <p:sldLayoutId id="2147484817" r:id="rId5"/>
    <p:sldLayoutId id="2147484818" r:id="rId6"/>
    <p:sldLayoutId id="2147484819" r:id="rId7"/>
    <p:sldLayoutId id="2147484820" r:id="rId8"/>
    <p:sldLayoutId id="2147484821" r:id="rId9"/>
    <p:sldLayoutId id="2147484822" r:id="rId10"/>
    <p:sldLayoutId id="21474848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1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1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1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138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138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138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5" r:id="rId1"/>
    <p:sldLayoutId id="2147484826" r:id="rId2"/>
    <p:sldLayoutId id="2147484827" r:id="rId3"/>
    <p:sldLayoutId id="2147484828" r:id="rId4"/>
    <p:sldLayoutId id="2147484829" r:id="rId5"/>
    <p:sldLayoutId id="2147484830" r:id="rId6"/>
    <p:sldLayoutId id="2147484831" r:id="rId7"/>
    <p:sldLayoutId id="2147484832" r:id="rId8"/>
    <p:sldLayoutId id="2147484833" r:id="rId9"/>
    <p:sldLayoutId id="2147484834" r:id="rId10"/>
    <p:sldLayoutId id="21474848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6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image" Target="../media/image1.tif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12321" name="文本框 309249"/>
          <p:cNvSpPr txBox="1"/>
          <p:nvPr/>
        </p:nvSpPr>
        <p:spPr>
          <a:xfrm>
            <a:off x="3202305" y="3636645"/>
            <a:ext cx="8015605" cy="753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p>
            <a:pPr algn="l"/>
            <a:r>
              <a:rPr lang="en-US" altLang="zh-CN" sz="4300" b="1" dirty="0">
                <a:solidFill>
                  <a:srgbClr val="2AD2C9"/>
                </a:solidFill>
                <a:latin typeface="Calibri" panose="020F0502020204030204" pitchFamily="34" charset="0"/>
                <a:sym typeface="+mn-ea"/>
              </a:rPr>
              <a:t>M-Wand lntelligent massage wand</a:t>
            </a:r>
            <a:endParaRPr lang="en-US" altLang="zh-CN" sz="4300" b="1" dirty="0">
              <a:solidFill>
                <a:srgbClr val="2AD2C9"/>
              </a:solidFill>
              <a:latin typeface="Calibri" panose="020F0502020204030204" pitchFamily="34" charset="0"/>
              <a:ea typeface="微软雅黑" panose="020B0503020204020204" charset="-122"/>
              <a:sym typeface="+mn-ea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rotWithShape="0">
          <a:blip r:embed="rId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/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84001" name="图片 355329" descr="VCG41593314222"/>
          <p:cNvPicPr>
            <a:picLocks noChangeAspect="1"/>
          </p:cNvPicPr>
          <p:nvPr/>
        </p:nvPicPr>
        <p:blipFill>
          <a:blip r:embed="rId1"/>
          <a:srcRect l="1848" r="4985" b="5193"/>
          <a:stretch>
            <a:fillRect/>
          </a:stretch>
        </p:blipFill>
        <p:spPr>
          <a:xfrm>
            <a:off x="755650" y="2413000"/>
            <a:ext cx="4233863" cy="28670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84002" name="文本框 1"/>
          <p:cNvSpPr/>
          <p:nvPr/>
        </p:nvSpPr>
        <p:spPr>
          <a:xfrm>
            <a:off x="698500" y="5453063"/>
            <a:ext cx="4273550" cy="78422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ctr">
              <a:lnSpc>
                <a:spcPts val="27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assage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 office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relieves muscle and body fatigue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84003" name="文本框 1"/>
          <p:cNvSpPr/>
          <p:nvPr/>
        </p:nvSpPr>
        <p:spPr>
          <a:xfrm>
            <a:off x="5591175" y="5495925"/>
            <a:ext cx="3403600" cy="78422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ctr">
              <a:lnSpc>
                <a:spcPts val="27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Take it with you when you travel to relieve physical fatigue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84004" name="文本框 1"/>
          <p:cNvSpPr/>
          <p:nvPr/>
        </p:nvSpPr>
        <p:spPr>
          <a:xfrm>
            <a:off x="9877425" y="5495925"/>
            <a:ext cx="3500438" cy="474663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Use at home for a body massage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84005" name="图片 4" descr="Capture One Catalog123759 (2)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83750" y="2413000"/>
            <a:ext cx="3827463" cy="28702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84006" name="文本框 1"/>
          <p:cNvSpPr/>
          <p:nvPr/>
        </p:nvSpPr>
        <p:spPr>
          <a:xfrm>
            <a:off x="3371850" y="1566863"/>
            <a:ext cx="8397875" cy="4762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en-US" altLang="zh-CN" sz="2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Application Scenes: Office, Travel and Home</a:t>
            </a:r>
            <a:endParaRPr lang="en-US" altLang="zh-CN" sz="2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84007" name="图片 1" descr="图片4 副本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81613" y="2381250"/>
            <a:ext cx="4167187" cy="29337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85025" name="文本框 1"/>
          <p:cNvSpPr/>
          <p:nvPr/>
        </p:nvSpPr>
        <p:spPr>
          <a:xfrm>
            <a:off x="1019175" y="1995488"/>
            <a:ext cx="5899150" cy="3900487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assage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office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relieves muscle soreness 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 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fatigue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When traveling,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bring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it to relieve muscle fatigue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Enjoy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 daily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 at home</a:t>
            </a:r>
            <a:endParaRPr lang="zh-CN" altLang="en-US" sz="16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Relieve muscle soreness after exercise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Easy to operate, easy to use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(double button operation)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Good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handle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easy to use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（streamline shape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handle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）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Comfortable massage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(5 modes, silicone massage 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 head)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85026" name="图片 4" descr="Capture One Catalog123759 (2)"/>
          <p:cNvPicPr>
            <a:picLocks noChangeAspect="1"/>
          </p:cNvPicPr>
          <p:nvPr/>
        </p:nvPicPr>
        <p:blipFill>
          <a:blip r:embed="rId1"/>
          <a:srcRect l="2875" t="-734" r="18082" b="734"/>
          <a:stretch>
            <a:fillRect/>
          </a:stretch>
        </p:blipFill>
        <p:spPr>
          <a:xfrm>
            <a:off x="7185025" y="987425"/>
            <a:ext cx="5886450" cy="558641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85027" name="文本框 1"/>
          <p:cNvSpPr/>
          <p:nvPr/>
        </p:nvSpPr>
        <p:spPr>
          <a:xfrm>
            <a:off x="1139825" y="1492250"/>
            <a:ext cx="6176963" cy="4762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en-US" altLang="zh-CN" sz="2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Attractive buying proposition</a:t>
            </a:r>
            <a:endParaRPr lang="zh-CN" altLang="en-US" sz="2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86049" name="Rectangle 2"/>
          <p:cNvSpPr/>
          <p:nvPr/>
        </p:nvSpPr>
        <p:spPr>
          <a:xfrm>
            <a:off x="1322388" y="1811338"/>
            <a:ext cx="6059487" cy="619125"/>
          </a:xfrm>
          <a:prstGeom prst="rect">
            <a:avLst/>
          </a:prstGeom>
          <a:noFill/>
          <a:ln w="9525">
            <a:noFill/>
          </a:ln>
        </p:spPr>
        <p:txBody>
          <a:bodyPr wrap="square" lIns="132923" tIns="66462" rIns="132923" bIns="66462" anchor="ctr" anchorCtr="0">
            <a:spAutoFit/>
          </a:bodyPr>
          <a:p>
            <a:pPr eaLnBrk="0" hangingPunct="0">
              <a:lnSpc>
                <a:spcPts val="3800"/>
              </a:lnSpc>
            </a:pPr>
            <a:r>
              <a:rPr lang="en-US" altLang="zh-CN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</a:t>
            </a:r>
            <a:r>
              <a:rPr lang="zh-CN" altLang="en-US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ortable </a:t>
            </a:r>
            <a:r>
              <a:rPr lang="en-US" altLang="zh-CN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whole-</a:t>
            </a:r>
            <a:r>
              <a:rPr lang="zh-CN" altLang="en-US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body massage </a:t>
            </a:r>
            <a:r>
              <a:rPr lang="en-US" altLang="zh-CN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wand</a:t>
            </a:r>
            <a:r>
              <a:rPr lang="zh-CN" altLang="en-US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endParaRPr lang="en-US" altLang="zh-CN" sz="24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86050" name="TextBox 8"/>
          <p:cNvSpPr/>
          <p:nvPr/>
        </p:nvSpPr>
        <p:spPr>
          <a:xfrm>
            <a:off x="1395413" y="2371725"/>
            <a:ext cx="5819775" cy="267652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just">
              <a:lnSpc>
                <a:spcPct val="16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The light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body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allows you to hold the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wand with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single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hand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to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freely massage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the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whole body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acupoints and muscles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F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ive different vibration modes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offer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multi-level comfortable massage experience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 It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is a multi-functional, practical massage tool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to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the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whole body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such as 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shoulder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neck, back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limbs wherever you want to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.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86051" name="图片 4" descr="1"/>
          <p:cNvPicPr>
            <a:picLocks noChangeAspect="1"/>
          </p:cNvPicPr>
          <p:nvPr/>
        </p:nvPicPr>
        <p:blipFill>
          <a:blip r:embed="rId1"/>
          <a:srcRect t="13913" b="26767"/>
          <a:stretch>
            <a:fillRect/>
          </a:stretch>
        </p:blipFill>
        <p:spPr>
          <a:xfrm>
            <a:off x="7723188" y="977900"/>
            <a:ext cx="5183187" cy="5605463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87073" name="图片 11265" descr="魔棒"/>
          <p:cNvPicPr>
            <a:picLocks noChangeAspect="1"/>
          </p:cNvPicPr>
          <p:nvPr/>
        </p:nvPicPr>
        <p:blipFill>
          <a:blip r:embed="rId1"/>
          <a:srcRect l="1665"/>
          <a:stretch>
            <a:fillRect/>
          </a:stretch>
        </p:blipFill>
        <p:spPr>
          <a:xfrm>
            <a:off x="7289800" y="5418138"/>
            <a:ext cx="1689100" cy="156686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87074" name="图片 11266" descr="魔棒"/>
          <p:cNvPicPr>
            <a:picLocks noChangeAspect="1"/>
          </p:cNvPicPr>
          <p:nvPr/>
        </p:nvPicPr>
        <p:blipFill>
          <a:blip r:embed="rId2"/>
          <a:srcRect t="14644"/>
          <a:stretch>
            <a:fillRect/>
          </a:stretch>
        </p:blipFill>
        <p:spPr>
          <a:xfrm>
            <a:off x="7327900" y="3267075"/>
            <a:ext cx="1571625" cy="16446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87075" name="图片 11267" descr="魔棒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8675" y="1101725"/>
            <a:ext cx="1717675" cy="184943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87076" name="图片 11268" descr="魔棒"/>
          <p:cNvPicPr>
            <a:picLocks noChangeAspect="1"/>
          </p:cNvPicPr>
          <p:nvPr/>
        </p:nvPicPr>
        <p:blipFill>
          <a:blip r:embed="rId4"/>
          <a:srcRect t="5420" b="4424"/>
          <a:stretch>
            <a:fillRect/>
          </a:stretch>
        </p:blipFill>
        <p:spPr>
          <a:xfrm>
            <a:off x="1350963" y="5418138"/>
            <a:ext cx="1612900" cy="166846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87077" name="图片 11269" descr="魔棒"/>
          <p:cNvPicPr>
            <a:picLocks noChangeAspect="1"/>
          </p:cNvPicPr>
          <p:nvPr/>
        </p:nvPicPr>
        <p:blipFill>
          <a:blip r:embed="rId5"/>
          <a:srcRect t="9450" b="5341"/>
          <a:stretch>
            <a:fillRect/>
          </a:stretch>
        </p:blipFill>
        <p:spPr>
          <a:xfrm>
            <a:off x="1296988" y="3346450"/>
            <a:ext cx="1674812" cy="15811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87078" name="图片 11270" descr="未标题-1 副本"/>
          <p:cNvPicPr>
            <a:picLocks noChangeAspect="1"/>
          </p:cNvPicPr>
          <p:nvPr/>
        </p:nvPicPr>
        <p:blipFill>
          <a:blip r:embed="rId6"/>
          <a:srcRect t="1447" b="7515"/>
          <a:stretch>
            <a:fillRect/>
          </a:stretch>
        </p:blipFill>
        <p:spPr>
          <a:xfrm>
            <a:off x="1289050" y="1349375"/>
            <a:ext cx="1635125" cy="15462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87079" name="文本框 11271"/>
          <p:cNvSpPr/>
          <p:nvPr/>
        </p:nvSpPr>
        <p:spPr>
          <a:xfrm>
            <a:off x="3146425" y="1092200"/>
            <a:ext cx="3800475" cy="20764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just">
              <a:lnSpc>
                <a:spcPct val="150000"/>
              </a:lnSpc>
            </a:pP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German Design Team</a:t>
            </a:r>
            <a:endParaRPr lang="en-US" altLang="zh-CN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M-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Wand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is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designed by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an excellent product design team from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Germany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relying on the ergonomic details of polishing, creating a world-class industrial design.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87080" name="文本框 11272"/>
          <p:cNvSpPr/>
          <p:nvPr/>
        </p:nvSpPr>
        <p:spPr>
          <a:xfrm>
            <a:off x="3140075" y="3213100"/>
            <a:ext cx="3714750" cy="20764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just">
              <a:lnSpc>
                <a:spcPct val="150000"/>
              </a:lnSpc>
            </a:pP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IPX6 w</a:t>
            </a: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aterproof 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safety waterproof ,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withstand  soaking,</a:t>
            </a:r>
            <a:endParaRPr lang="en-US" altLang="zh-CN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can be soaked in water, you can </a:t>
            </a:r>
            <a:r>
              <a:rPr lang="en-US" altLang="zh-CN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 in the bathroom. </a:t>
            </a:r>
            <a:endParaRPr lang="en-US" altLang="zh-CN" sz="14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It can meet your needs  anytime and anywhere.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87081" name="文本框 11273"/>
          <p:cNvSpPr/>
          <p:nvPr/>
        </p:nvSpPr>
        <p:spPr>
          <a:xfrm>
            <a:off x="3140075" y="5394325"/>
            <a:ext cx="3973513" cy="110648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Ergonomic design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Nearly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120 ° curve design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fit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ting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the body curve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perfectly for a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more comfortable use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endParaRPr lang="en-US" altLang="zh-CN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87082" name="文本框 11274"/>
          <p:cNvSpPr/>
          <p:nvPr/>
        </p:nvSpPr>
        <p:spPr>
          <a:xfrm>
            <a:off x="9174163" y="1020763"/>
            <a:ext cx="3517900" cy="20764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Super long-lasting battery life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Built-in 2200mAH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large-capacity lithium battery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the red indicator lights up when charging, the red light goes out after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full charge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to </a:t>
            </a:r>
            <a:r>
              <a:rPr lang="en-US" altLang="zh-CN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provide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210 minutes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of battery life.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87083" name="文本框 11275"/>
          <p:cNvSpPr/>
          <p:nvPr/>
        </p:nvSpPr>
        <p:spPr>
          <a:xfrm>
            <a:off x="9172575" y="3381375"/>
            <a:ext cx="3425825" cy="143033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High quality copper core motor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We choose strong motor ,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12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kinds of Craft technique,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18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levels 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of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quality control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endParaRPr lang="en-US" altLang="zh-CN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87084" name="文本框 11276"/>
          <p:cNvSpPr/>
          <p:nvPr/>
        </p:nvSpPr>
        <p:spPr>
          <a:xfrm>
            <a:off x="9172575" y="5283200"/>
            <a:ext cx="3694113" cy="143033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Wireless</a:t>
            </a: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</a:t>
            </a: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small</a:t>
            </a: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and convenient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Farewell to </a:t>
            </a:r>
            <a:r>
              <a:rPr lang="en-US" altLang="zh-CN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wire use age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wireless design to break the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limited massage area.Enjoy massage anywhere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88097" name="图片 2" descr="710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0166350" y="1825625"/>
            <a:ext cx="1503363" cy="22558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88098" name="TextBox 7"/>
          <p:cNvSpPr/>
          <p:nvPr/>
        </p:nvSpPr>
        <p:spPr>
          <a:xfrm>
            <a:off x="1220788" y="1600200"/>
            <a:ext cx="4564062" cy="5262563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6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Product size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267*85*59mm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Product weight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About 0.32kg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ated power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5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attery：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Built-in 3.7V high capacity lithium ion battery</a:t>
            </a:r>
            <a:endParaRPr lang="zh-CN" altLang="en-US" sz="15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assage m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ethod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V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ibration</a:t>
            </a:r>
            <a:endParaRPr lang="zh-CN" altLang="en-US" sz="15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Application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Neck, shoulders, back and other soft body parts</a:t>
            </a:r>
            <a:endParaRPr lang="zh-CN" altLang="en-US" sz="15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pecial f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eatures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：Function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button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aterproof, wireless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portable, travel lock, super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strong 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vibration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Auto-timing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15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mins</a:t>
            </a:r>
            <a:endParaRPr lang="zh-CN" altLang="en-US" sz="15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ontrol mode：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ntelligent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button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control</a:t>
            </a:r>
            <a:endParaRPr lang="zh-CN" altLang="en-US" sz="15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endParaRPr lang="zh-CN" altLang="en-US" sz="15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88099" name="文本框 282625"/>
          <p:cNvSpPr/>
          <p:nvPr/>
        </p:nvSpPr>
        <p:spPr>
          <a:xfrm>
            <a:off x="1220788" y="1160463"/>
            <a:ext cx="3643312" cy="5064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p>
            <a:pPr eaLnBrk="0" hangingPunct="0"/>
            <a:r>
              <a:rPr lang="en-US" altLang="zh-CN" sz="2700" b="1" dirty="0">
                <a:solidFill>
                  <a:srgbClr val="2AD2C9"/>
                </a:solidFill>
                <a:latin typeface="Calibri" panose="020F0502020204030204" pitchFamily="2" charset="-122"/>
                <a:ea typeface="微软雅黑" panose="020B0503020204020204" charset="-122"/>
                <a:sym typeface="Calibri" panose="020F0502020204030204" pitchFamily="2" charset="-122"/>
              </a:rPr>
              <a:t>Parameters and Package</a:t>
            </a:r>
            <a:endParaRPr lang="zh-CN" altLang="en-US" sz="2700" b="1" dirty="0">
              <a:solidFill>
                <a:srgbClr val="2AD2C9"/>
              </a:solidFill>
              <a:latin typeface="Calibri" panose="020F0502020204030204" pitchFamily="2" charset="-122"/>
              <a:ea typeface="微软雅黑" panose="020B0503020204020204" charset="-122"/>
              <a:sym typeface="Calibri" panose="020F0502020204030204" pitchFamily="2" charset="-122"/>
            </a:endParaRPr>
          </a:p>
        </p:txBody>
      </p:sp>
      <p:pic>
        <p:nvPicPr>
          <p:cNvPr id="388100" name="图片 12292" descr="魔棒"/>
          <p:cNvPicPr>
            <a:picLocks noChangeAspect="1"/>
          </p:cNvPicPr>
          <p:nvPr/>
        </p:nvPicPr>
        <p:blipFill>
          <a:blip r:embed="rId2"/>
          <a:srcRect l="75690" t="48923" b="27698"/>
          <a:stretch>
            <a:fillRect/>
          </a:stretch>
        </p:blipFill>
        <p:spPr>
          <a:xfrm>
            <a:off x="10229850" y="4314825"/>
            <a:ext cx="1857375" cy="14668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88101" name="图片 12292" descr="魔棒"/>
          <p:cNvPicPr>
            <a:picLocks noChangeAspect="1"/>
          </p:cNvPicPr>
          <p:nvPr/>
        </p:nvPicPr>
        <p:blipFill>
          <a:blip r:embed="rId2"/>
          <a:srcRect l="78470" t="16237" r="8942" b="59464"/>
          <a:stretch>
            <a:fillRect/>
          </a:stretch>
        </p:blipFill>
        <p:spPr>
          <a:xfrm>
            <a:off x="11669713" y="2362200"/>
            <a:ext cx="963612" cy="1524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88102" name="图片 12292" descr="魔棒"/>
          <p:cNvPicPr>
            <a:picLocks noChangeAspect="1"/>
          </p:cNvPicPr>
          <p:nvPr/>
        </p:nvPicPr>
        <p:blipFill>
          <a:blip r:embed="rId2"/>
          <a:srcRect l="67188" t="49924" r="24698" b="27698"/>
          <a:stretch>
            <a:fillRect/>
          </a:stretch>
        </p:blipFill>
        <p:spPr>
          <a:xfrm>
            <a:off x="12172950" y="4346575"/>
            <a:ext cx="619125" cy="140335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88103" name="文本框 13"/>
          <p:cNvSpPr/>
          <p:nvPr/>
        </p:nvSpPr>
        <p:spPr>
          <a:xfrm>
            <a:off x="10474325" y="3946525"/>
            <a:ext cx="2851150" cy="36830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r>
              <a:rPr lang="en-US" altLang="zh-CN" dirty="0">
                <a:solidFill>
                  <a:srgbClr val="000000"/>
                </a:solidFill>
                <a:latin typeface="Calibri" panose="020F0502020204030204" pitchFamily="2" charset="-122"/>
                <a:ea typeface="宋体" panose="02010600030101010101" pitchFamily="2" charset="-122"/>
                <a:sym typeface="Calibri" panose="020F0502020204030204" pitchFamily="2" charset="-122"/>
              </a:rPr>
              <a:t>Product      User manual    </a:t>
            </a:r>
            <a:endParaRPr lang="en-US" altLang="zh-CN" dirty="0">
              <a:solidFill>
                <a:srgbClr val="000000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88104" name="文本框 8"/>
          <p:cNvSpPr/>
          <p:nvPr/>
        </p:nvSpPr>
        <p:spPr>
          <a:xfrm>
            <a:off x="10297795" y="5640388"/>
            <a:ext cx="3200400" cy="64516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r>
              <a:rPr lang="en-US" altLang="zh-CN" dirty="0">
                <a:solidFill>
                  <a:srgbClr val="000000"/>
                </a:solidFill>
                <a:latin typeface="Calibri" panose="020F0502020204030204" pitchFamily="2" charset="-122"/>
                <a:ea typeface="宋体" panose="02010600030101010101" pitchFamily="2" charset="-122"/>
                <a:sym typeface="Calibri" panose="020F0502020204030204" pitchFamily="2" charset="-122"/>
              </a:rPr>
              <a:t>     Satin bag        Charging cable </a:t>
            </a:r>
            <a:endParaRPr lang="en-US" altLang="zh-CN" dirty="0">
              <a:solidFill>
                <a:srgbClr val="000000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  <a:p>
            <a:endParaRPr lang="zh-CN" altLang="en-US" dirty="0">
              <a:solidFill>
                <a:srgbClr val="000000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pic>
        <p:nvPicPr>
          <p:cNvPr id="388105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1850" y="1231900"/>
            <a:ext cx="4457700" cy="531177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theme/theme1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">
      <a:majorFont>
        <a:latin typeface="Calibri"/>
        <a:ea typeface="宋体"/>
        <a:cs typeface=""/>
      </a:majorFont>
      <a:minorFont>
        <a:latin typeface="Calibri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0.xml><?xml version="1.0" encoding="utf-8"?>
<a:theme xmlns:a="http://schemas.openxmlformats.org/drawingml/2006/main" name="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1.xml><?xml version="1.0" encoding="utf-8"?>
<a:theme xmlns:a="http://schemas.openxmlformats.org/drawingml/2006/main" name="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2.xml><?xml version="1.0" encoding="utf-8"?>
<a:theme xmlns:a="http://schemas.openxmlformats.org/drawingml/2006/main" name="1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3.xml><?xml version="1.0" encoding="utf-8"?>
<a:theme xmlns:a="http://schemas.openxmlformats.org/drawingml/2006/main" name="1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4.xml><?xml version="1.0" encoding="utf-8"?>
<a:theme xmlns:a="http://schemas.openxmlformats.org/drawingml/2006/main" name="1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5.xml><?xml version="1.0" encoding="utf-8"?>
<a:theme xmlns:a="http://schemas.openxmlformats.org/drawingml/2006/main" name="1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6.xml><?xml version="1.0" encoding="utf-8"?>
<a:theme xmlns:a="http://schemas.openxmlformats.org/drawingml/2006/main" name="1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7.xml><?xml version="1.0" encoding="utf-8"?>
<a:theme xmlns:a="http://schemas.openxmlformats.org/drawingml/2006/main" name="1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8.xml><?xml version="1.0" encoding="utf-8"?>
<a:theme xmlns:a="http://schemas.openxmlformats.org/drawingml/2006/main" name="1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9.xml><?xml version="1.0" encoding="utf-8"?>
<a:theme xmlns:a="http://schemas.openxmlformats.org/drawingml/2006/main" name="1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0.xml><?xml version="1.0" encoding="utf-8"?>
<a:theme xmlns:a="http://schemas.openxmlformats.org/drawingml/2006/main" name="1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1.xml><?xml version="1.0" encoding="utf-8"?>
<a:theme xmlns:a="http://schemas.openxmlformats.org/drawingml/2006/main" name="1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2.xml><?xml version="1.0" encoding="utf-8"?>
<a:theme xmlns:a="http://schemas.openxmlformats.org/drawingml/2006/main" name="1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3.xml><?xml version="1.0" encoding="utf-8"?>
<a:theme xmlns:a="http://schemas.openxmlformats.org/drawingml/2006/main" name="1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4.xml><?xml version="1.0" encoding="utf-8"?>
<a:theme xmlns:a="http://schemas.openxmlformats.org/drawingml/2006/main" name="1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5.xml><?xml version="1.0" encoding="utf-8"?>
<a:theme xmlns:a="http://schemas.openxmlformats.org/drawingml/2006/main" name="1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6.xml><?xml version="1.0" encoding="utf-8"?>
<a:theme xmlns:a="http://schemas.openxmlformats.org/drawingml/2006/main" name="1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7.xml><?xml version="1.0" encoding="utf-8"?>
<a:theme xmlns:a="http://schemas.openxmlformats.org/drawingml/2006/main" name="1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8.xml><?xml version="1.0" encoding="utf-8"?>
<a:theme xmlns:a="http://schemas.openxmlformats.org/drawingml/2006/main" name="1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9.xml><?xml version="1.0" encoding="utf-8"?>
<a:theme xmlns:a="http://schemas.openxmlformats.org/drawingml/2006/main" name="1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0.xml><?xml version="1.0" encoding="utf-8"?>
<a:theme xmlns:a="http://schemas.openxmlformats.org/drawingml/2006/main" name="1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1.xml><?xml version="1.0" encoding="utf-8"?>
<a:theme xmlns:a="http://schemas.openxmlformats.org/drawingml/2006/main" name="1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2.xml><?xml version="1.0" encoding="utf-8"?>
<a:theme xmlns:a="http://schemas.openxmlformats.org/drawingml/2006/main" name="1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3.xml><?xml version="1.0" encoding="utf-8"?>
<a:theme xmlns:a="http://schemas.openxmlformats.org/drawingml/2006/main" name="1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4.xml><?xml version="1.0" encoding="utf-8"?>
<a:theme xmlns:a="http://schemas.openxmlformats.org/drawingml/2006/main" name="1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5.xml><?xml version="1.0" encoding="utf-8"?>
<a:theme xmlns:a="http://schemas.openxmlformats.org/drawingml/2006/main" name="1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6.xml><?xml version="1.0" encoding="utf-8"?>
<a:theme xmlns:a="http://schemas.openxmlformats.org/drawingml/2006/main" name="1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7.xml><?xml version="1.0" encoding="utf-8"?>
<a:theme xmlns:a="http://schemas.openxmlformats.org/drawingml/2006/main" name="1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8.xml><?xml version="1.0" encoding="utf-8"?>
<a:theme xmlns:a="http://schemas.openxmlformats.org/drawingml/2006/main" name="1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9.xml><?xml version="1.0" encoding="utf-8"?>
<a:theme xmlns:a="http://schemas.openxmlformats.org/drawingml/2006/main" name="1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0.xml><?xml version="1.0" encoding="utf-8"?>
<a:theme xmlns:a="http://schemas.openxmlformats.org/drawingml/2006/main" name="1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1.xml><?xml version="1.0" encoding="utf-8"?>
<a:theme xmlns:a="http://schemas.openxmlformats.org/drawingml/2006/main" name="1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2.xml><?xml version="1.0" encoding="utf-8"?>
<a:theme xmlns:a="http://schemas.openxmlformats.org/drawingml/2006/main" name="1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3.xml><?xml version="1.0" encoding="utf-8"?>
<a:theme xmlns:a="http://schemas.openxmlformats.org/drawingml/2006/main" name="1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4.xml><?xml version="1.0" encoding="utf-8"?>
<a:theme xmlns:a="http://schemas.openxmlformats.org/drawingml/2006/main" name="1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5.xml><?xml version="1.0" encoding="utf-8"?>
<a:theme xmlns:a="http://schemas.openxmlformats.org/drawingml/2006/main" name="1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6.xml><?xml version="1.0" encoding="utf-8"?>
<a:theme xmlns:a="http://schemas.openxmlformats.org/drawingml/2006/main" name="1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7.xml><?xml version="1.0" encoding="utf-8"?>
<a:theme xmlns:a="http://schemas.openxmlformats.org/drawingml/2006/main" name="1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8.xml><?xml version="1.0" encoding="utf-8"?>
<a:theme xmlns:a="http://schemas.openxmlformats.org/drawingml/2006/main" name="1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9.xml><?xml version="1.0" encoding="utf-8"?>
<a:theme xmlns:a="http://schemas.openxmlformats.org/drawingml/2006/main" name="1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0.xml><?xml version="1.0" encoding="utf-8"?>
<a:theme xmlns:a="http://schemas.openxmlformats.org/drawingml/2006/main" name="1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1.xml><?xml version="1.0" encoding="utf-8"?>
<a:theme xmlns:a="http://schemas.openxmlformats.org/drawingml/2006/main" name="1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2.xml><?xml version="1.0" encoding="utf-8"?>
<a:theme xmlns:a="http://schemas.openxmlformats.org/drawingml/2006/main" name="1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3.xml><?xml version="1.0" encoding="utf-8"?>
<a:theme xmlns:a="http://schemas.openxmlformats.org/drawingml/2006/main" name="1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4.xml><?xml version="1.0" encoding="utf-8"?>
<a:theme xmlns:a="http://schemas.openxmlformats.org/drawingml/2006/main" name="1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5.xml><?xml version="1.0" encoding="utf-8"?>
<a:theme xmlns:a="http://schemas.openxmlformats.org/drawingml/2006/main" name="1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6.xml><?xml version="1.0" encoding="utf-8"?>
<a:theme xmlns:a="http://schemas.openxmlformats.org/drawingml/2006/main" name="1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7.xml><?xml version="1.0" encoding="utf-8"?>
<a:theme xmlns:a="http://schemas.openxmlformats.org/drawingml/2006/main" name="1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8.xml><?xml version="1.0" encoding="utf-8"?>
<a:theme xmlns:a="http://schemas.openxmlformats.org/drawingml/2006/main" name="1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9.xml><?xml version="1.0" encoding="utf-8"?>
<a:theme xmlns:a="http://schemas.openxmlformats.org/drawingml/2006/main" name="1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0.xml><?xml version="1.0" encoding="utf-8"?>
<a:theme xmlns:a="http://schemas.openxmlformats.org/drawingml/2006/main" name="1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1.xml><?xml version="1.0" encoding="utf-8"?>
<a:theme xmlns:a="http://schemas.openxmlformats.org/drawingml/2006/main" name="1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2.xml><?xml version="1.0" encoding="utf-8"?>
<a:theme xmlns:a="http://schemas.openxmlformats.org/drawingml/2006/main" name="1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3.xml><?xml version="1.0" encoding="utf-8"?>
<a:theme xmlns:a="http://schemas.openxmlformats.org/drawingml/2006/main" name="1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4.xml><?xml version="1.0" encoding="utf-8"?>
<a:theme xmlns:a="http://schemas.openxmlformats.org/drawingml/2006/main" name="1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5.xml><?xml version="1.0" encoding="utf-8"?>
<a:theme xmlns:a="http://schemas.openxmlformats.org/drawingml/2006/main" name="1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6.xml><?xml version="1.0" encoding="utf-8"?>
<a:theme xmlns:a="http://schemas.openxmlformats.org/drawingml/2006/main" name="1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7.xml><?xml version="1.0" encoding="utf-8"?>
<a:theme xmlns:a="http://schemas.openxmlformats.org/drawingml/2006/main" name="1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8.xml><?xml version="1.0" encoding="utf-8"?>
<a:theme xmlns:a="http://schemas.openxmlformats.org/drawingml/2006/main" name="1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9.xml><?xml version="1.0" encoding="utf-8"?>
<a:theme xmlns:a="http://schemas.openxmlformats.org/drawingml/2006/main" name="1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0.xml><?xml version="1.0" encoding="utf-8"?>
<a:theme xmlns:a="http://schemas.openxmlformats.org/drawingml/2006/main" name="1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1.xml><?xml version="1.0" encoding="utf-8"?>
<a:theme xmlns:a="http://schemas.openxmlformats.org/drawingml/2006/main" name="1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2.xml><?xml version="1.0" encoding="utf-8"?>
<a:theme xmlns:a="http://schemas.openxmlformats.org/drawingml/2006/main" name="1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3.xml><?xml version="1.0" encoding="utf-8"?>
<a:theme xmlns:a="http://schemas.openxmlformats.org/drawingml/2006/main" name="1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4.xml><?xml version="1.0" encoding="utf-8"?>
<a:theme xmlns:a="http://schemas.openxmlformats.org/drawingml/2006/main" name="1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5.xml><?xml version="1.0" encoding="utf-8"?>
<a:theme xmlns:a="http://schemas.openxmlformats.org/drawingml/2006/main" name="1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6.xml><?xml version="1.0" encoding="utf-8"?>
<a:theme xmlns:a="http://schemas.openxmlformats.org/drawingml/2006/main" name="1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7.xml><?xml version="1.0" encoding="utf-8"?>
<a:theme xmlns:a="http://schemas.openxmlformats.org/drawingml/2006/main" name="1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8.xml><?xml version="1.0" encoding="utf-8"?>
<a:theme xmlns:a="http://schemas.openxmlformats.org/drawingml/2006/main" name="1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9.xml><?xml version="1.0" encoding="utf-8"?>
<a:theme xmlns:a="http://schemas.openxmlformats.org/drawingml/2006/main" name="1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0.xml><?xml version="1.0" encoding="utf-8"?>
<a:theme xmlns:a="http://schemas.openxmlformats.org/drawingml/2006/main" name="1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1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2.xml><?xml version="1.0" encoding="utf-8"?>
<a:theme xmlns:a="http://schemas.openxmlformats.org/drawingml/2006/main" name="1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3.xml><?xml version="1.0" encoding="utf-8"?>
<a:theme xmlns:a="http://schemas.openxmlformats.org/drawingml/2006/main" name="1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4.xml><?xml version="1.0" encoding="utf-8"?>
<a:theme xmlns:a="http://schemas.openxmlformats.org/drawingml/2006/main" name="1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5.xml><?xml version="1.0" encoding="utf-8"?>
<a:theme xmlns:a="http://schemas.openxmlformats.org/drawingml/2006/main" name="1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6.xml><?xml version="1.0" encoding="utf-8"?>
<a:theme xmlns:a="http://schemas.openxmlformats.org/drawingml/2006/main" name="1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7.xml><?xml version="1.0" encoding="utf-8"?>
<a:theme xmlns:a="http://schemas.openxmlformats.org/drawingml/2006/main" name="1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8.xml><?xml version="1.0" encoding="utf-8"?>
<a:theme xmlns:a="http://schemas.openxmlformats.org/drawingml/2006/main" name="1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9.xml><?xml version="1.0" encoding="utf-8"?>
<a:theme xmlns:a="http://schemas.openxmlformats.org/drawingml/2006/main" name="1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0.xml><?xml version="1.0" encoding="utf-8"?>
<a:theme xmlns:a="http://schemas.openxmlformats.org/drawingml/2006/main" name="1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1.xml><?xml version="1.0" encoding="utf-8"?>
<a:theme xmlns:a="http://schemas.openxmlformats.org/drawingml/2006/main" name="1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2.xml><?xml version="1.0" encoding="utf-8"?>
<a:theme xmlns:a="http://schemas.openxmlformats.org/drawingml/2006/main" name="1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3.xml><?xml version="1.0" encoding="utf-8"?>
<a:theme xmlns:a="http://schemas.openxmlformats.org/drawingml/2006/main" name="1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4.xml><?xml version="1.0" encoding="utf-8"?>
<a:theme xmlns:a="http://schemas.openxmlformats.org/drawingml/2006/main" name="1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5.xml><?xml version="1.0" encoding="utf-8"?>
<a:theme xmlns:a="http://schemas.openxmlformats.org/drawingml/2006/main" name="1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6.xml><?xml version="1.0" encoding="utf-8"?>
<a:theme xmlns:a="http://schemas.openxmlformats.org/drawingml/2006/main" name="1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7.xml><?xml version="1.0" encoding="utf-8"?>
<a:theme xmlns:a="http://schemas.openxmlformats.org/drawingml/2006/main" name="1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8.xml><?xml version="1.0" encoding="utf-8"?>
<a:theme xmlns:a="http://schemas.openxmlformats.org/drawingml/2006/main" name="1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9.xml><?xml version="1.0" encoding="utf-8"?>
<a:theme xmlns:a="http://schemas.openxmlformats.org/drawingml/2006/main" name="1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0.xml><?xml version="1.0" encoding="utf-8"?>
<a:theme xmlns:a="http://schemas.openxmlformats.org/drawingml/2006/main" name="1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1.xml><?xml version="1.0" encoding="utf-8"?>
<a:theme xmlns:a="http://schemas.openxmlformats.org/drawingml/2006/main" name="1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2.xml><?xml version="1.0" encoding="utf-8"?>
<a:theme xmlns:a="http://schemas.openxmlformats.org/drawingml/2006/main" name="1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3.xml><?xml version="1.0" encoding="utf-8"?>
<a:theme xmlns:a="http://schemas.openxmlformats.org/drawingml/2006/main" name="1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4.xml><?xml version="1.0" encoding="utf-8"?>
<a:theme xmlns:a="http://schemas.openxmlformats.org/drawingml/2006/main" name="1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5.xml><?xml version="1.0" encoding="utf-8"?>
<a:theme xmlns:a="http://schemas.openxmlformats.org/drawingml/2006/main" name="1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6.xml><?xml version="1.0" encoding="utf-8"?>
<a:theme xmlns:a="http://schemas.openxmlformats.org/drawingml/2006/main" name="1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7.xml><?xml version="1.0" encoding="utf-8"?>
<a:theme xmlns:a="http://schemas.openxmlformats.org/drawingml/2006/main" name="1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8.xml><?xml version="1.0" encoding="utf-8"?>
<a:theme xmlns:a="http://schemas.openxmlformats.org/drawingml/2006/main" name="1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9.xml><?xml version="1.0" encoding="utf-8"?>
<a:theme xmlns:a="http://schemas.openxmlformats.org/drawingml/2006/main" name="1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0.xml><?xml version="1.0" encoding="utf-8"?>
<a:theme xmlns:a="http://schemas.openxmlformats.org/drawingml/2006/main" name="1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1.xml><?xml version="1.0" encoding="utf-8"?>
<a:theme xmlns:a="http://schemas.openxmlformats.org/drawingml/2006/main" name="1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2.xml><?xml version="1.0" encoding="utf-8"?>
<a:theme xmlns:a="http://schemas.openxmlformats.org/drawingml/2006/main" name="2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3.xml><?xml version="1.0" encoding="utf-8"?>
<a:theme xmlns:a="http://schemas.openxmlformats.org/drawingml/2006/main" name="2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4.xml><?xml version="1.0" encoding="utf-8"?>
<a:theme xmlns:a="http://schemas.openxmlformats.org/drawingml/2006/main" name="2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5.xml><?xml version="1.0" encoding="utf-8"?>
<a:theme xmlns:a="http://schemas.openxmlformats.org/drawingml/2006/main" name="2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6.xml><?xml version="1.0" encoding="utf-8"?>
<a:theme xmlns:a="http://schemas.openxmlformats.org/drawingml/2006/main" name="2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7.xml><?xml version="1.0" encoding="utf-8"?>
<a:theme xmlns:a="http://schemas.openxmlformats.org/drawingml/2006/main" name="2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8.xml><?xml version="1.0" encoding="utf-8"?>
<a:theme xmlns:a="http://schemas.openxmlformats.org/drawingml/2006/main" name="2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9.xml><?xml version="1.0" encoding="utf-8"?>
<a:theme xmlns:a="http://schemas.openxmlformats.org/drawingml/2006/main" name="2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0.xml><?xml version="1.0" encoding="utf-8"?>
<a:theme xmlns:a="http://schemas.openxmlformats.org/drawingml/2006/main" name="2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1.xml><?xml version="1.0" encoding="utf-8"?>
<a:theme xmlns:a="http://schemas.openxmlformats.org/drawingml/2006/main" name="2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2.xml><?xml version="1.0" encoding="utf-8"?>
<a:theme xmlns:a="http://schemas.openxmlformats.org/drawingml/2006/main" name="2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3.xml><?xml version="1.0" encoding="utf-8"?>
<a:theme xmlns:a="http://schemas.openxmlformats.org/drawingml/2006/main" name="2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4.xml><?xml version="1.0" encoding="utf-8"?>
<a:theme xmlns:a="http://schemas.openxmlformats.org/drawingml/2006/main" name="2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5.xml><?xml version="1.0" encoding="utf-8"?>
<a:theme xmlns:a="http://schemas.openxmlformats.org/drawingml/2006/main" name="2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6.xml><?xml version="1.0" encoding="utf-8"?>
<a:theme xmlns:a="http://schemas.openxmlformats.org/drawingml/2006/main" name="2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7.xml><?xml version="1.0" encoding="utf-8"?>
<a:theme xmlns:a="http://schemas.openxmlformats.org/drawingml/2006/main" name="2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8.xml><?xml version="1.0" encoding="utf-8"?>
<a:theme xmlns:a="http://schemas.openxmlformats.org/drawingml/2006/main" name="2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9.xml><?xml version="1.0" encoding="utf-8"?>
<a:theme xmlns:a="http://schemas.openxmlformats.org/drawingml/2006/main" name="2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0.xml><?xml version="1.0" encoding="utf-8"?>
<a:theme xmlns:a="http://schemas.openxmlformats.org/drawingml/2006/main" name="2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1.xml><?xml version="1.0" encoding="utf-8"?>
<a:theme xmlns:a="http://schemas.openxmlformats.org/drawingml/2006/main" name="2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2.xml><?xml version="1.0" encoding="utf-8"?>
<a:theme xmlns:a="http://schemas.openxmlformats.org/drawingml/2006/main" name="2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3.xml><?xml version="1.0" encoding="utf-8"?>
<a:theme xmlns:a="http://schemas.openxmlformats.org/drawingml/2006/main" name="2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4.xml><?xml version="1.0" encoding="utf-8"?>
<a:theme xmlns:a="http://schemas.openxmlformats.org/drawingml/2006/main" name="2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5.xml><?xml version="1.0" encoding="utf-8"?>
<a:theme xmlns:a="http://schemas.openxmlformats.org/drawingml/2006/main" name="2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6.xml><?xml version="1.0" encoding="utf-8"?>
<a:theme xmlns:a="http://schemas.openxmlformats.org/drawingml/2006/main" name="2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7.xml><?xml version="1.0" encoding="utf-8"?>
<a:theme xmlns:a="http://schemas.openxmlformats.org/drawingml/2006/main" name="2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8.xml><?xml version="1.0" encoding="utf-8"?>
<a:theme xmlns:a="http://schemas.openxmlformats.org/drawingml/2006/main" name="2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9.xml><?xml version="1.0" encoding="utf-8"?>
<a:theme xmlns:a="http://schemas.openxmlformats.org/drawingml/2006/main" name="2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0.xml><?xml version="1.0" encoding="utf-8"?>
<a:theme xmlns:a="http://schemas.openxmlformats.org/drawingml/2006/main" name="2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1.xml><?xml version="1.0" encoding="utf-8"?>
<a:theme xmlns:a="http://schemas.openxmlformats.org/drawingml/2006/main" name="2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2.xml><?xml version="1.0" encoding="utf-8"?>
<a:theme xmlns:a="http://schemas.openxmlformats.org/drawingml/2006/main" name="2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3.xml><?xml version="1.0" encoding="utf-8"?>
<a:theme xmlns:a="http://schemas.openxmlformats.org/drawingml/2006/main" name="2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4.xml><?xml version="1.0" encoding="utf-8"?>
<a:theme xmlns:a="http://schemas.openxmlformats.org/drawingml/2006/main" name="2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5.xml><?xml version="1.0" encoding="utf-8"?>
<a:theme xmlns:a="http://schemas.openxmlformats.org/drawingml/2006/main" name="2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6.xml><?xml version="1.0" encoding="utf-8"?>
<a:theme xmlns:a="http://schemas.openxmlformats.org/drawingml/2006/main" name="2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7.xml><?xml version="1.0" encoding="utf-8"?>
<a:theme xmlns:a="http://schemas.openxmlformats.org/drawingml/2006/main" name="2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8.xml><?xml version="1.0" encoding="utf-8"?>
<a:theme xmlns:a="http://schemas.openxmlformats.org/drawingml/2006/main" name="2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9.xml><?xml version="1.0" encoding="utf-8"?>
<a:theme xmlns:a="http://schemas.openxmlformats.org/drawingml/2006/main" name="2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0.xml><?xml version="1.0" encoding="utf-8"?>
<a:theme xmlns:a="http://schemas.openxmlformats.org/drawingml/2006/main" name="2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1.xml><?xml version="1.0" encoding="utf-8"?>
<a:theme xmlns:a="http://schemas.openxmlformats.org/drawingml/2006/main" name="2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2.xml><?xml version="1.0" encoding="utf-8"?>
<a:theme xmlns:a="http://schemas.openxmlformats.org/drawingml/2006/main" name="2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3.xml><?xml version="1.0" encoding="utf-8"?>
<a:theme xmlns:a="http://schemas.openxmlformats.org/drawingml/2006/main" name="2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4.xml><?xml version="1.0" encoding="utf-8"?>
<a:theme xmlns:a="http://schemas.openxmlformats.org/drawingml/2006/main" name="2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5.xml><?xml version="1.0" encoding="utf-8"?>
<a:theme xmlns:a="http://schemas.openxmlformats.org/drawingml/2006/main" name="2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6.xml><?xml version="1.0" encoding="utf-8"?>
<a:theme xmlns:a="http://schemas.openxmlformats.org/drawingml/2006/main" name="2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7.xml><?xml version="1.0" encoding="utf-8"?>
<a:theme xmlns:a="http://schemas.openxmlformats.org/drawingml/2006/main" name="2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8.xml><?xml version="1.0" encoding="utf-8"?>
<a:theme xmlns:a="http://schemas.openxmlformats.org/drawingml/2006/main" name="2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9.xml><?xml version="1.0" encoding="utf-8"?>
<a:theme xmlns:a="http://schemas.openxmlformats.org/drawingml/2006/main" name="2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0.xml><?xml version="1.0" encoding="utf-8"?>
<a:theme xmlns:a="http://schemas.openxmlformats.org/drawingml/2006/main" name="2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1.xml><?xml version="1.0" encoding="utf-8"?>
<a:theme xmlns:a="http://schemas.openxmlformats.org/drawingml/2006/main" name="2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2.xml><?xml version="1.0" encoding="utf-8"?>
<a:theme xmlns:a="http://schemas.openxmlformats.org/drawingml/2006/main" name="2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3.xml><?xml version="1.0" encoding="utf-8"?>
<a:theme xmlns:a="http://schemas.openxmlformats.org/drawingml/2006/main" name="2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4.xml><?xml version="1.0" encoding="utf-8"?>
<a:theme xmlns:a="http://schemas.openxmlformats.org/drawingml/2006/main" name="2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5.xml><?xml version="1.0" encoding="utf-8"?>
<a:theme xmlns:a="http://schemas.openxmlformats.org/drawingml/2006/main" name="2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6.xml><?xml version="1.0" encoding="utf-8"?>
<a:theme xmlns:a="http://schemas.openxmlformats.org/drawingml/2006/main" name="2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7.xml><?xml version="1.0" encoding="utf-8"?>
<a:theme xmlns:a="http://schemas.openxmlformats.org/drawingml/2006/main" name="2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8.xml><?xml version="1.0" encoding="utf-8"?>
<a:theme xmlns:a="http://schemas.openxmlformats.org/drawingml/2006/main" name="2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9.xml><?xml version="1.0" encoding="utf-8"?>
<a:theme xmlns:a="http://schemas.openxmlformats.org/drawingml/2006/main" name="2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0.xml><?xml version="1.0" encoding="utf-8"?>
<a:theme xmlns:a="http://schemas.openxmlformats.org/drawingml/2006/main" name="2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1.xml><?xml version="1.0" encoding="utf-8"?>
<a:theme xmlns:a="http://schemas.openxmlformats.org/drawingml/2006/main" name="2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2.xml><?xml version="1.0" encoding="utf-8"?>
<a:theme xmlns:a="http://schemas.openxmlformats.org/drawingml/2006/main" name="2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3.xml><?xml version="1.0" encoding="utf-8"?>
<a:theme xmlns:a="http://schemas.openxmlformats.org/drawingml/2006/main" name="2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4.xml><?xml version="1.0" encoding="utf-8"?>
<a:theme xmlns:a="http://schemas.openxmlformats.org/drawingml/2006/main" name="2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5.xml><?xml version="1.0" encoding="utf-8"?>
<a:theme xmlns:a="http://schemas.openxmlformats.org/drawingml/2006/main" name="2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6.xml><?xml version="1.0" encoding="utf-8"?>
<a:theme xmlns:a="http://schemas.openxmlformats.org/drawingml/2006/main" name="2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7.xml><?xml version="1.0" encoding="utf-8"?>
<a:theme xmlns:a="http://schemas.openxmlformats.org/drawingml/2006/main" name="2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8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6.xml><?xml version="1.0" encoding="utf-8"?>
<a:theme xmlns:a="http://schemas.openxmlformats.org/drawingml/2006/main" name="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8.xml><?xml version="1.0" encoding="utf-8"?>
<a:theme xmlns:a="http://schemas.openxmlformats.org/drawingml/2006/main" name="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9.xml><?xml version="1.0" encoding="utf-8"?>
<a:theme xmlns:a="http://schemas.openxmlformats.org/drawingml/2006/main" name="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0.xml><?xml version="1.0" encoding="utf-8"?>
<a:theme xmlns:a="http://schemas.openxmlformats.org/drawingml/2006/main" name="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1.xml><?xml version="1.0" encoding="utf-8"?>
<a:theme xmlns:a="http://schemas.openxmlformats.org/drawingml/2006/main" name="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2.xml><?xml version="1.0" encoding="utf-8"?>
<a:theme xmlns:a="http://schemas.openxmlformats.org/drawingml/2006/main" name="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5.xml><?xml version="1.0" encoding="utf-8"?>
<a:theme xmlns:a="http://schemas.openxmlformats.org/drawingml/2006/main" name="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6.xml><?xml version="1.0" encoding="utf-8"?>
<a:theme xmlns:a="http://schemas.openxmlformats.org/drawingml/2006/main" name="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8.xml><?xml version="1.0" encoding="utf-8"?>
<a:theme xmlns:a="http://schemas.openxmlformats.org/drawingml/2006/main" name="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0.xml><?xml version="1.0" encoding="utf-8"?>
<a:theme xmlns:a="http://schemas.openxmlformats.org/drawingml/2006/main" name="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1.xml><?xml version="1.0" encoding="utf-8"?>
<a:theme xmlns:a="http://schemas.openxmlformats.org/drawingml/2006/main" name="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2.xml><?xml version="1.0" encoding="utf-8"?>
<a:theme xmlns:a="http://schemas.openxmlformats.org/drawingml/2006/main" name="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3.xml><?xml version="1.0" encoding="utf-8"?>
<a:theme xmlns:a="http://schemas.openxmlformats.org/drawingml/2006/main" name="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4.xml><?xml version="1.0" encoding="utf-8"?>
<a:theme xmlns:a="http://schemas.openxmlformats.org/drawingml/2006/main" name="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5.xml><?xml version="1.0" encoding="utf-8"?>
<a:theme xmlns:a="http://schemas.openxmlformats.org/drawingml/2006/main" name="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6.xml><?xml version="1.0" encoding="utf-8"?>
<a:theme xmlns:a="http://schemas.openxmlformats.org/drawingml/2006/main" name="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7.xml><?xml version="1.0" encoding="utf-8"?>
<a:theme xmlns:a="http://schemas.openxmlformats.org/drawingml/2006/main" name="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8.xml><?xml version="1.0" encoding="utf-8"?>
<a:theme xmlns:a="http://schemas.openxmlformats.org/drawingml/2006/main" name="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9.xml><?xml version="1.0" encoding="utf-8"?>
<a:theme xmlns:a="http://schemas.openxmlformats.org/drawingml/2006/main" name="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0.xml><?xml version="1.0" encoding="utf-8"?>
<a:theme xmlns:a="http://schemas.openxmlformats.org/drawingml/2006/main" name="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1.xml><?xml version="1.0" encoding="utf-8"?>
<a:theme xmlns:a="http://schemas.openxmlformats.org/drawingml/2006/main" name="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2.xml><?xml version="1.0" encoding="utf-8"?>
<a:theme xmlns:a="http://schemas.openxmlformats.org/drawingml/2006/main" name="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3.xml><?xml version="1.0" encoding="utf-8"?>
<a:theme xmlns:a="http://schemas.openxmlformats.org/drawingml/2006/main" name="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4.xml><?xml version="1.0" encoding="utf-8"?>
<a:theme xmlns:a="http://schemas.openxmlformats.org/drawingml/2006/main" name="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5.xml><?xml version="1.0" encoding="utf-8"?>
<a:theme xmlns:a="http://schemas.openxmlformats.org/drawingml/2006/main" name="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6.xml><?xml version="1.0" encoding="utf-8"?>
<a:theme xmlns:a="http://schemas.openxmlformats.org/drawingml/2006/main" name="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7.xml><?xml version="1.0" encoding="utf-8"?>
<a:theme xmlns:a="http://schemas.openxmlformats.org/drawingml/2006/main" name="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8.xml><?xml version="1.0" encoding="utf-8"?>
<a:theme xmlns:a="http://schemas.openxmlformats.org/drawingml/2006/main" name="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9.xml><?xml version="1.0" encoding="utf-8"?>
<a:theme xmlns:a="http://schemas.openxmlformats.org/drawingml/2006/main" name="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0.xml><?xml version="1.0" encoding="utf-8"?>
<a:theme xmlns:a="http://schemas.openxmlformats.org/drawingml/2006/main" name="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1.xml><?xml version="1.0" encoding="utf-8"?>
<a:theme xmlns:a="http://schemas.openxmlformats.org/drawingml/2006/main" name="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2.xml><?xml version="1.0" encoding="utf-8"?>
<a:theme xmlns:a="http://schemas.openxmlformats.org/drawingml/2006/main" name="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3.xml><?xml version="1.0" encoding="utf-8"?>
<a:theme xmlns:a="http://schemas.openxmlformats.org/drawingml/2006/main" name="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4.xml><?xml version="1.0" encoding="utf-8"?>
<a:theme xmlns:a="http://schemas.openxmlformats.org/drawingml/2006/main" name="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5.xml><?xml version="1.0" encoding="utf-8"?>
<a:theme xmlns:a="http://schemas.openxmlformats.org/drawingml/2006/main" name="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6.xml><?xml version="1.0" encoding="utf-8"?>
<a:theme xmlns:a="http://schemas.openxmlformats.org/drawingml/2006/main" name="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7.xml><?xml version="1.0" encoding="utf-8"?>
<a:theme xmlns:a="http://schemas.openxmlformats.org/drawingml/2006/main" name="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8.xml><?xml version="1.0" encoding="utf-8"?>
<a:theme xmlns:a="http://schemas.openxmlformats.org/drawingml/2006/main" name="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9.xml><?xml version="1.0" encoding="utf-8"?>
<a:theme xmlns:a="http://schemas.openxmlformats.org/drawingml/2006/main" name="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0.xml><?xml version="1.0" encoding="utf-8"?>
<a:theme xmlns:a="http://schemas.openxmlformats.org/drawingml/2006/main" name="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1.xml><?xml version="1.0" encoding="utf-8"?>
<a:theme xmlns:a="http://schemas.openxmlformats.org/drawingml/2006/main" name="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2.xml><?xml version="1.0" encoding="utf-8"?>
<a:theme xmlns:a="http://schemas.openxmlformats.org/drawingml/2006/main" name="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3.xml><?xml version="1.0" encoding="utf-8"?>
<a:theme xmlns:a="http://schemas.openxmlformats.org/drawingml/2006/main" name="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4.xml><?xml version="1.0" encoding="utf-8"?>
<a:theme xmlns:a="http://schemas.openxmlformats.org/drawingml/2006/main" name="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5.xml><?xml version="1.0" encoding="utf-8"?>
<a:theme xmlns:a="http://schemas.openxmlformats.org/drawingml/2006/main" name="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6.xml><?xml version="1.0" encoding="utf-8"?>
<a:theme xmlns:a="http://schemas.openxmlformats.org/drawingml/2006/main" name="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7.xml><?xml version="1.0" encoding="utf-8"?>
<a:theme xmlns:a="http://schemas.openxmlformats.org/drawingml/2006/main" name="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8.xml><?xml version="1.0" encoding="utf-8"?>
<a:theme xmlns:a="http://schemas.openxmlformats.org/drawingml/2006/main" name="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9.xml><?xml version="1.0" encoding="utf-8"?>
<a:theme xmlns:a="http://schemas.openxmlformats.org/drawingml/2006/main" name="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2313</Words>
  <Application>WPS 演示</Application>
  <PresentationFormat>自定义</PresentationFormat>
  <Paragraphs>64</Paragraphs>
  <Slides>7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267</vt:i4>
      </vt:variant>
      <vt:variant>
        <vt:lpstr>幻灯片标题</vt:lpstr>
      </vt:variant>
      <vt:variant>
        <vt:i4>7</vt:i4>
      </vt:variant>
    </vt:vector>
  </HeadingPairs>
  <TitlesOfParts>
    <vt:vector size="282" baseType="lpstr">
      <vt:lpstr>Arial</vt:lpstr>
      <vt:lpstr>宋体</vt:lpstr>
      <vt:lpstr>Wingdings</vt:lpstr>
      <vt:lpstr>Calibri</vt:lpstr>
      <vt:lpstr>Times New Roman</vt:lpstr>
      <vt:lpstr>微软雅黑</vt:lpstr>
      <vt:lpstr>Calibri</vt:lpstr>
      <vt:lpstr>Arial Unicode MS</vt:lpstr>
      <vt:lpstr>Office 主题​​</vt:lpstr>
      <vt:lpstr>自定义设计方案</vt:lpstr>
      <vt:lpstr>1_自定义设计方案</vt:lpstr>
      <vt:lpstr>2_自定义设计方案</vt:lpstr>
      <vt:lpstr>3_自定义设计方案</vt:lpstr>
      <vt:lpstr>4_自定义设计方案</vt:lpstr>
      <vt:lpstr>5_自定义设计方案</vt:lpstr>
      <vt:lpstr>6_自定义设计方案</vt:lpstr>
      <vt:lpstr>7_自定义设计方案</vt:lpstr>
      <vt:lpstr>8_自定义设计方案</vt:lpstr>
      <vt:lpstr>9_自定义设计方案</vt:lpstr>
      <vt:lpstr>10_自定义设计方案</vt:lpstr>
      <vt:lpstr>11_自定义设计方案</vt:lpstr>
      <vt:lpstr>12_自定义设计方案</vt:lpstr>
      <vt:lpstr>13_自定义设计方案</vt:lpstr>
      <vt:lpstr>14_自定义设计方案</vt:lpstr>
      <vt:lpstr>15_自定义设计方案</vt:lpstr>
      <vt:lpstr>16_自定义设计方案</vt:lpstr>
      <vt:lpstr>17_自定义设计方案</vt:lpstr>
      <vt:lpstr>18_自定义设计方案</vt:lpstr>
      <vt:lpstr>19_自定义设计方案</vt:lpstr>
      <vt:lpstr>20_自定义设计方案</vt:lpstr>
      <vt:lpstr>21_自定义设计方案</vt:lpstr>
      <vt:lpstr>22_自定义设计方案</vt:lpstr>
      <vt:lpstr>23_自定义设计方案</vt:lpstr>
      <vt:lpstr>24_自定义设计方案</vt:lpstr>
      <vt:lpstr>25_自定义设计方案</vt:lpstr>
      <vt:lpstr>26_自定义设计方案</vt:lpstr>
      <vt:lpstr>27_自定义设计方案</vt:lpstr>
      <vt:lpstr>28_自定义设计方案</vt:lpstr>
      <vt:lpstr>29_自定义设计方案</vt:lpstr>
      <vt:lpstr>30_自定义设计方案</vt:lpstr>
      <vt:lpstr>31_自定义设计方案</vt:lpstr>
      <vt:lpstr>32_自定义设计方案</vt:lpstr>
      <vt:lpstr>33_自定义设计方案</vt:lpstr>
      <vt:lpstr>34_自定义设计方案</vt:lpstr>
      <vt:lpstr>35_自定义设计方案</vt:lpstr>
      <vt:lpstr>36_自定义设计方案</vt:lpstr>
      <vt:lpstr>37_自定义设计方案</vt:lpstr>
      <vt:lpstr>38_自定义设计方案</vt:lpstr>
      <vt:lpstr>39_自定义设计方案</vt:lpstr>
      <vt:lpstr>40_自定义设计方案</vt:lpstr>
      <vt:lpstr>41_自定义设计方案</vt:lpstr>
      <vt:lpstr>42_自定义设计方案</vt:lpstr>
      <vt:lpstr>43_自定义设计方案</vt:lpstr>
      <vt:lpstr>44_自定义设计方案</vt:lpstr>
      <vt:lpstr>45_自定义设计方案</vt:lpstr>
      <vt:lpstr>46_自定义设计方案</vt:lpstr>
      <vt:lpstr>47_自定义设计方案</vt:lpstr>
      <vt:lpstr>48_自定义设计方案</vt:lpstr>
      <vt:lpstr>49_自定义设计方案</vt:lpstr>
      <vt:lpstr>50_自定义设计方案</vt:lpstr>
      <vt:lpstr>51_自定义设计方案</vt:lpstr>
      <vt:lpstr>52_自定义设计方案</vt:lpstr>
      <vt:lpstr>53_自定义设计方案</vt:lpstr>
      <vt:lpstr>54_自定义设计方案</vt:lpstr>
      <vt:lpstr>55_自定义设计方案</vt:lpstr>
      <vt:lpstr>56_自定义设计方案</vt:lpstr>
      <vt:lpstr>57_自定义设计方案</vt:lpstr>
      <vt:lpstr>58_自定义设计方案</vt:lpstr>
      <vt:lpstr>59_自定义设计方案</vt:lpstr>
      <vt:lpstr>60_自定义设计方案</vt:lpstr>
      <vt:lpstr>61_自定义设计方案</vt:lpstr>
      <vt:lpstr>62_自定义设计方案</vt:lpstr>
      <vt:lpstr>63_自定义设计方案</vt:lpstr>
      <vt:lpstr>64_自定义设计方案</vt:lpstr>
      <vt:lpstr>65_自定义设计方案</vt:lpstr>
      <vt:lpstr>66_自定义设计方案</vt:lpstr>
      <vt:lpstr>67_自定义设计方案</vt:lpstr>
      <vt:lpstr>68_自定义设计方案</vt:lpstr>
      <vt:lpstr>69_自定义设计方案</vt:lpstr>
      <vt:lpstr>70_自定义设计方案</vt:lpstr>
      <vt:lpstr>71_自定义设计方案</vt:lpstr>
      <vt:lpstr>72_自定义设计方案</vt:lpstr>
      <vt:lpstr>73_自定义设计方案</vt:lpstr>
      <vt:lpstr>74_自定义设计方案</vt:lpstr>
      <vt:lpstr>75_自定义设计方案</vt:lpstr>
      <vt:lpstr>76_自定义设计方案</vt:lpstr>
      <vt:lpstr>77_自定义设计方案</vt:lpstr>
      <vt:lpstr>78_自定义设计方案</vt:lpstr>
      <vt:lpstr>79_自定义设计方案</vt:lpstr>
      <vt:lpstr>80_自定义设计方案</vt:lpstr>
      <vt:lpstr>81_自定义设计方案</vt:lpstr>
      <vt:lpstr>82_自定义设计方案</vt:lpstr>
      <vt:lpstr>83_自定义设计方案</vt:lpstr>
      <vt:lpstr>84_自定义设计方案</vt:lpstr>
      <vt:lpstr>85_自定义设计方案</vt:lpstr>
      <vt:lpstr>86_自定义设计方案</vt:lpstr>
      <vt:lpstr>87_自定义设计方案</vt:lpstr>
      <vt:lpstr>88_自定义设计方案</vt:lpstr>
      <vt:lpstr>89_自定义设计方案</vt:lpstr>
      <vt:lpstr>90_自定义设计方案</vt:lpstr>
      <vt:lpstr>91_自定义设计方案</vt:lpstr>
      <vt:lpstr>92_自定义设计方案</vt:lpstr>
      <vt:lpstr>93_自定义设计方案</vt:lpstr>
      <vt:lpstr>94_自定义设计方案</vt:lpstr>
      <vt:lpstr>95_自定义设计方案</vt:lpstr>
      <vt:lpstr>96_自定义设计方案</vt:lpstr>
      <vt:lpstr>97_自定义设计方案</vt:lpstr>
      <vt:lpstr>98_自定义设计方案</vt:lpstr>
      <vt:lpstr>99_自定义设计方案</vt:lpstr>
      <vt:lpstr>100_自定义设计方案</vt:lpstr>
      <vt:lpstr>101_自定义设计方案</vt:lpstr>
      <vt:lpstr>102_自定义设计方案</vt:lpstr>
      <vt:lpstr>103_自定义设计方案</vt:lpstr>
      <vt:lpstr>104_自定义设计方案</vt:lpstr>
      <vt:lpstr>105_自定义设计方案</vt:lpstr>
      <vt:lpstr>106_自定义设计方案</vt:lpstr>
      <vt:lpstr>107_自定义设计方案</vt:lpstr>
      <vt:lpstr>108_自定义设计方案</vt:lpstr>
      <vt:lpstr>109_自定义设计方案</vt:lpstr>
      <vt:lpstr>110_自定义设计方案</vt:lpstr>
      <vt:lpstr>111_自定义设计方案</vt:lpstr>
      <vt:lpstr>112_自定义设计方案</vt:lpstr>
      <vt:lpstr>113_自定义设计方案</vt:lpstr>
      <vt:lpstr>114_自定义设计方案</vt:lpstr>
      <vt:lpstr>115_自定义设计方案</vt:lpstr>
      <vt:lpstr>116_自定义设计方案</vt:lpstr>
      <vt:lpstr>117_自定义设计方案</vt:lpstr>
      <vt:lpstr>118_自定义设计方案</vt:lpstr>
      <vt:lpstr>119_自定义设计方案</vt:lpstr>
      <vt:lpstr>120_自定义设计方案</vt:lpstr>
      <vt:lpstr>121_自定义设计方案</vt:lpstr>
      <vt:lpstr>122_自定义设计方案</vt:lpstr>
      <vt:lpstr>123_自定义设计方案</vt:lpstr>
      <vt:lpstr>124_自定义设计方案</vt:lpstr>
      <vt:lpstr>125_自定义设计方案</vt:lpstr>
      <vt:lpstr>126_自定义设计方案</vt:lpstr>
      <vt:lpstr>127_自定义设计方案</vt:lpstr>
      <vt:lpstr>128_自定义设计方案</vt:lpstr>
      <vt:lpstr>129_自定义设计方案</vt:lpstr>
      <vt:lpstr>130_自定义设计方案</vt:lpstr>
      <vt:lpstr>131_自定义设计方案</vt:lpstr>
      <vt:lpstr>132_自定义设计方案</vt:lpstr>
      <vt:lpstr>133_自定义设计方案</vt:lpstr>
      <vt:lpstr>134_自定义设计方案</vt:lpstr>
      <vt:lpstr>135_自定义设计方案</vt:lpstr>
      <vt:lpstr>136_自定义设计方案</vt:lpstr>
      <vt:lpstr>137_自定义设计方案</vt:lpstr>
      <vt:lpstr>138_自定义设计方案</vt:lpstr>
      <vt:lpstr>139_自定义设计方案</vt:lpstr>
      <vt:lpstr>140_自定义设计方案</vt:lpstr>
      <vt:lpstr>141_自定义设计方案</vt:lpstr>
      <vt:lpstr>142_自定义设计方案</vt:lpstr>
      <vt:lpstr>143_自定义设计方案</vt:lpstr>
      <vt:lpstr>144_自定义设计方案</vt:lpstr>
      <vt:lpstr>145_自定义设计方案</vt:lpstr>
      <vt:lpstr>146_自定义设计方案</vt:lpstr>
      <vt:lpstr>147_自定义设计方案</vt:lpstr>
      <vt:lpstr>148_自定义设计方案</vt:lpstr>
      <vt:lpstr>149_自定义设计方案</vt:lpstr>
      <vt:lpstr>150_自定义设计方案</vt:lpstr>
      <vt:lpstr>151_自定义设计方案</vt:lpstr>
      <vt:lpstr>152_自定义设计方案</vt:lpstr>
      <vt:lpstr>153_自定义设计方案</vt:lpstr>
      <vt:lpstr>154_自定义设计方案</vt:lpstr>
      <vt:lpstr>155_自定义设计方案</vt:lpstr>
      <vt:lpstr>156_自定义设计方案</vt:lpstr>
      <vt:lpstr>157_自定义设计方案</vt:lpstr>
      <vt:lpstr>158_自定义设计方案</vt:lpstr>
      <vt:lpstr>159_自定义设计方案</vt:lpstr>
      <vt:lpstr>160_自定义设计方案</vt:lpstr>
      <vt:lpstr>161_自定义设计方案</vt:lpstr>
      <vt:lpstr>162_自定义设计方案</vt:lpstr>
      <vt:lpstr>163_自定义设计方案</vt:lpstr>
      <vt:lpstr>164_自定义设计方案</vt:lpstr>
      <vt:lpstr>165_自定义设计方案</vt:lpstr>
      <vt:lpstr>166_自定义设计方案</vt:lpstr>
      <vt:lpstr>167_自定义设计方案</vt:lpstr>
      <vt:lpstr>168_自定义设计方案</vt:lpstr>
      <vt:lpstr>169_自定义设计方案</vt:lpstr>
      <vt:lpstr>170_自定义设计方案</vt:lpstr>
      <vt:lpstr>171_自定义设计方案</vt:lpstr>
      <vt:lpstr>172_自定义设计方案</vt:lpstr>
      <vt:lpstr>173_自定义设计方案</vt:lpstr>
      <vt:lpstr>174_自定义设计方案</vt:lpstr>
      <vt:lpstr>175_自定义设计方案</vt:lpstr>
      <vt:lpstr>176_自定义设计方案</vt:lpstr>
      <vt:lpstr>177_自定义设计方案</vt:lpstr>
      <vt:lpstr>178_自定义设计方案</vt:lpstr>
      <vt:lpstr>179_自定义设计方案</vt:lpstr>
      <vt:lpstr>180_自定义设计方案</vt:lpstr>
      <vt:lpstr>181_自定义设计方案</vt:lpstr>
      <vt:lpstr>182_自定义设计方案</vt:lpstr>
      <vt:lpstr>183_自定义设计方案</vt:lpstr>
      <vt:lpstr>184_自定义设计方案</vt:lpstr>
      <vt:lpstr>185_自定义设计方案</vt:lpstr>
      <vt:lpstr>186_自定义设计方案</vt:lpstr>
      <vt:lpstr>187_自定义设计方案</vt:lpstr>
      <vt:lpstr>188_自定义设计方案</vt:lpstr>
      <vt:lpstr>189_自定义设计方案</vt:lpstr>
      <vt:lpstr>190_自定义设计方案</vt:lpstr>
      <vt:lpstr>191_自定义设计方案</vt:lpstr>
      <vt:lpstr>192_自定义设计方案</vt:lpstr>
      <vt:lpstr>193_自定义设计方案</vt:lpstr>
      <vt:lpstr>194_自定义设计方案</vt:lpstr>
      <vt:lpstr>195_自定义设计方案</vt:lpstr>
      <vt:lpstr>196_自定义设计方案</vt:lpstr>
      <vt:lpstr>197_自定义设计方案</vt:lpstr>
      <vt:lpstr>198_自定义设计方案</vt:lpstr>
      <vt:lpstr>199_自定义设计方案</vt:lpstr>
      <vt:lpstr>200_自定义设计方案</vt:lpstr>
      <vt:lpstr>201_自定义设计方案</vt:lpstr>
      <vt:lpstr>202_自定义设计方案</vt:lpstr>
      <vt:lpstr>203_自定义设计方案</vt:lpstr>
      <vt:lpstr>204_自定义设计方案</vt:lpstr>
      <vt:lpstr>205_自定义设计方案</vt:lpstr>
      <vt:lpstr>206_自定义设计方案</vt:lpstr>
      <vt:lpstr>207_自定义设计方案</vt:lpstr>
      <vt:lpstr>208_自定义设计方案</vt:lpstr>
      <vt:lpstr>209_自定义设计方案</vt:lpstr>
      <vt:lpstr>210_自定义设计方案</vt:lpstr>
      <vt:lpstr>211_自定义设计方案</vt:lpstr>
      <vt:lpstr>212_自定义设计方案</vt:lpstr>
      <vt:lpstr>213_自定义设计方案</vt:lpstr>
      <vt:lpstr>214_自定义设计方案</vt:lpstr>
      <vt:lpstr>215_自定义设计方案</vt:lpstr>
      <vt:lpstr>216_自定义设计方案</vt:lpstr>
      <vt:lpstr>217_自定义设计方案</vt:lpstr>
      <vt:lpstr>218_自定义设计方案</vt:lpstr>
      <vt:lpstr>219_自定义设计方案</vt:lpstr>
      <vt:lpstr>220_自定义设计方案</vt:lpstr>
      <vt:lpstr>221_自定义设计方案</vt:lpstr>
      <vt:lpstr>222_自定义设计方案</vt:lpstr>
      <vt:lpstr>223_自定义设计方案</vt:lpstr>
      <vt:lpstr>224_自定义设计方案</vt:lpstr>
      <vt:lpstr>225_自定义设计方案</vt:lpstr>
      <vt:lpstr>226_自定义设计方案</vt:lpstr>
      <vt:lpstr>227_自定义设计方案</vt:lpstr>
      <vt:lpstr>228_自定义设计方案</vt:lpstr>
      <vt:lpstr>229_自定义设计方案</vt:lpstr>
      <vt:lpstr>230_自定义设计方案</vt:lpstr>
      <vt:lpstr>231_自定义设计方案</vt:lpstr>
      <vt:lpstr>232_自定义设计方案</vt:lpstr>
      <vt:lpstr>233_自定义设计方案</vt:lpstr>
      <vt:lpstr>234_自定义设计方案</vt:lpstr>
      <vt:lpstr>235_自定义设计方案</vt:lpstr>
      <vt:lpstr>236_自定义设计方案</vt:lpstr>
      <vt:lpstr>237_自定义设计方案</vt:lpstr>
      <vt:lpstr>238_自定义设计方案</vt:lpstr>
      <vt:lpstr>239_自定义设计方案</vt:lpstr>
      <vt:lpstr>240_自定义设计方案</vt:lpstr>
      <vt:lpstr>241_自定义设计方案</vt:lpstr>
      <vt:lpstr>242_自定义设计方案</vt:lpstr>
      <vt:lpstr>243_自定义设计方案</vt:lpstr>
      <vt:lpstr>244_自定义设计方案</vt:lpstr>
      <vt:lpstr>245_自定义设计方案</vt:lpstr>
      <vt:lpstr>246_自定义设计方案</vt:lpstr>
      <vt:lpstr>247_自定义设计方案</vt:lpstr>
      <vt:lpstr>248_自定义设计方案</vt:lpstr>
      <vt:lpstr>249_自定义设计方案</vt:lpstr>
      <vt:lpstr>250_自定义设计方案</vt:lpstr>
      <vt:lpstr>251_自定义设计方案</vt:lpstr>
      <vt:lpstr>252_自定义设计方案</vt:lpstr>
      <vt:lpstr>253_自定义设计方案</vt:lpstr>
      <vt:lpstr>254_自定义设计方案</vt:lpstr>
      <vt:lpstr>255_自定义设计方案</vt:lpstr>
      <vt:lpstr>256_自定义设计方案</vt:lpstr>
      <vt:lpstr>257_自定义设计方案</vt:lpstr>
      <vt:lpstr>258_自定义设计方案</vt:lpstr>
      <vt:lpstr>259_自定义设计方案</vt:lpstr>
      <vt:lpstr>260_自定义设计方案</vt:lpstr>
      <vt:lpstr>261_自定义设计方案</vt:lpstr>
      <vt:lpstr>262_自定义设计方案</vt:lpstr>
      <vt:lpstr>263_自定义设计方案</vt:lpstr>
      <vt:lpstr>264_自定义设计方案</vt:lpstr>
      <vt:lpstr>265_自定义设计方案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FITTOP公司简介</dc:title>
  <dc:creator>Sky123.Org</dc:creator>
  <cp:lastModifiedBy>Claire</cp:lastModifiedBy>
  <cp:revision>910</cp:revision>
  <dcterms:created xsi:type="dcterms:W3CDTF">2014-10-08T09:26:00Z</dcterms:created>
  <dcterms:modified xsi:type="dcterms:W3CDTF">2022-04-01T10:11:55Z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2052-11.1.0.11365</vt:lpwstr>
  </property>
  <property fmtid="{D5CDD505-2E9C-101B-9397-08002B2CF9AE}" pid="3" name="ICV">
    <vt:lpwstr>BDD5A782E9C04476A7C0A9BF9FC2B55D</vt:lpwstr>
  </property>
</Properties>
</file>